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Lst>
  <p:sldSz cy="5143500" cx="9144000"/>
  <p:notesSz cx="6858000" cy="9144000"/>
  <p:embeddedFontLst>
    <p:embeddedFont>
      <p:font typeface="Raleway"/>
      <p:regular r:id="rId67"/>
      <p:bold r:id="rId68"/>
      <p:italic r:id="rId69"/>
      <p:boldItalic r:id="rId70"/>
    </p:embeddedFont>
    <p:embeddedFont>
      <p:font typeface="Roboto"/>
      <p:regular r:id="rId71"/>
      <p:bold r:id="rId72"/>
      <p:italic r:id="rId73"/>
      <p:boldItalic r:id="rId74"/>
    </p:embeddedFont>
    <p:embeddedFont>
      <p:font typeface="Nunito"/>
      <p:regular r:id="rId75"/>
      <p:bold r:id="rId76"/>
      <p:italic r:id="rId77"/>
      <p:boldItalic r:id="rId78"/>
    </p:embeddedFont>
    <p:embeddedFont>
      <p:font typeface="Inter"/>
      <p:regular r:id="rId79"/>
      <p:bold r:id="rId80"/>
      <p:italic r:id="rId81"/>
      <p:boldItalic r:id="rId82"/>
    </p:embeddedFont>
    <p:embeddedFont>
      <p:font typeface="Inter Medium"/>
      <p:regular r:id="rId83"/>
      <p:bold r:id="rId84"/>
      <p:italic r:id="rId85"/>
      <p:boldItalic r:id="rId86"/>
    </p:embeddedFont>
    <p:embeddedFont>
      <p:font typeface="Nunito Sans"/>
      <p:regular r:id="rId87"/>
      <p:bold r:id="rId88"/>
      <p:italic r:id="rId89"/>
      <p:boldItalic r:id="rId9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847F223-2FB9-4D8D-93A2-1E9D43ECD276}">
  <a:tblStyle styleId="{D847F223-2FB9-4D8D-93A2-1E9D43ECD276}"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font" Target="fonts/InterMedium-bold.fntdata"/><Relationship Id="rId83" Type="http://schemas.openxmlformats.org/officeDocument/2006/relationships/font" Target="fonts/InterMedium-regular.fntdata"/><Relationship Id="rId42" Type="http://schemas.openxmlformats.org/officeDocument/2006/relationships/slide" Target="slides/slide36.xml"/><Relationship Id="rId86" Type="http://schemas.openxmlformats.org/officeDocument/2006/relationships/font" Target="fonts/InterMedium-boldItalic.fntdata"/><Relationship Id="rId41" Type="http://schemas.openxmlformats.org/officeDocument/2006/relationships/slide" Target="slides/slide35.xml"/><Relationship Id="rId85" Type="http://schemas.openxmlformats.org/officeDocument/2006/relationships/font" Target="fonts/InterMedium-italic.fntdata"/><Relationship Id="rId44" Type="http://schemas.openxmlformats.org/officeDocument/2006/relationships/slide" Target="slides/slide38.xml"/><Relationship Id="rId88" Type="http://schemas.openxmlformats.org/officeDocument/2006/relationships/font" Target="fonts/NunitoSans-bold.fntdata"/><Relationship Id="rId43" Type="http://schemas.openxmlformats.org/officeDocument/2006/relationships/slide" Target="slides/slide37.xml"/><Relationship Id="rId87" Type="http://schemas.openxmlformats.org/officeDocument/2006/relationships/font" Target="fonts/NunitoSans-regular.fntdata"/><Relationship Id="rId46" Type="http://schemas.openxmlformats.org/officeDocument/2006/relationships/slide" Target="slides/slide40.xml"/><Relationship Id="rId45" Type="http://schemas.openxmlformats.org/officeDocument/2006/relationships/slide" Target="slides/slide39.xml"/><Relationship Id="rId89" Type="http://schemas.openxmlformats.org/officeDocument/2006/relationships/font" Target="fonts/NunitoSans-italic.fntdata"/><Relationship Id="rId80" Type="http://schemas.openxmlformats.org/officeDocument/2006/relationships/font" Target="fonts/Inter-bold.fntdata"/><Relationship Id="rId82" Type="http://schemas.openxmlformats.org/officeDocument/2006/relationships/font" Target="fonts/Inter-boldItalic.fntdata"/><Relationship Id="rId81" Type="http://schemas.openxmlformats.org/officeDocument/2006/relationships/font" Target="fonts/Inter-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Roboto-italic.fntdata"/><Relationship Id="rId72" Type="http://schemas.openxmlformats.org/officeDocument/2006/relationships/font" Target="fonts/Roboto-bold.fntdata"/><Relationship Id="rId31" Type="http://schemas.openxmlformats.org/officeDocument/2006/relationships/slide" Target="slides/slide25.xml"/><Relationship Id="rId75" Type="http://schemas.openxmlformats.org/officeDocument/2006/relationships/font" Target="fonts/Nunito-regular.fntdata"/><Relationship Id="rId30" Type="http://schemas.openxmlformats.org/officeDocument/2006/relationships/slide" Target="slides/slide24.xml"/><Relationship Id="rId74" Type="http://schemas.openxmlformats.org/officeDocument/2006/relationships/font" Target="fonts/Roboto-boldItalic.fntdata"/><Relationship Id="rId33" Type="http://schemas.openxmlformats.org/officeDocument/2006/relationships/slide" Target="slides/slide27.xml"/><Relationship Id="rId77" Type="http://schemas.openxmlformats.org/officeDocument/2006/relationships/font" Target="fonts/Nunito-italic.fntdata"/><Relationship Id="rId32" Type="http://schemas.openxmlformats.org/officeDocument/2006/relationships/slide" Target="slides/slide26.xml"/><Relationship Id="rId76" Type="http://schemas.openxmlformats.org/officeDocument/2006/relationships/font" Target="fonts/Nunito-bold.fntdata"/><Relationship Id="rId35" Type="http://schemas.openxmlformats.org/officeDocument/2006/relationships/slide" Target="slides/slide29.xml"/><Relationship Id="rId79" Type="http://schemas.openxmlformats.org/officeDocument/2006/relationships/font" Target="fonts/Inter-regular.fntdata"/><Relationship Id="rId34" Type="http://schemas.openxmlformats.org/officeDocument/2006/relationships/slide" Target="slides/slide28.xml"/><Relationship Id="rId78" Type="http://schemas.openxmlformats.org/officeDocument/2006/relationships/font" Target="fonts/Nunito-boldItalic.fntdata"/><Relationship Id="rId71" Type="http://schemas.openxmlformats.org/officeDocument/2006/relationships/font" Target="fonts/Roboto-regular.fntdata"/><Relationship Id="rId70" Type="http://schemas.openxmlformats.org/officeDocument/2006/relationships/font" Target="fonts/Raleway-bold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font" Target="fonts/Raleway-bold.fntdata"/><Relationship Id="rId23" Type="http://schemas.openxmlformats.org/officeDocument/2006/relationships/slide" Target="slides/slide17.xml"/><Relationship Id="rId67" Type="http://schemas.openxmlformats.org/officeDocument/2006/relationships/font" Target="fonts/Raleway-regular.fntdata"/><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Raleway-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90" Type="http://schemas.openxmlformats.org/officeDocument/2006/relationships/font" Target="fonts/NunitoSans-boldItalic.fntdata"/><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d9c453428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d9c453428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d91e1f37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d91e1f37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3a8dba161c4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3a8dba161c4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3a8dba161c4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3a8dba161c4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3b933315600_0_3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3b933315600_0_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3b933315600_0_3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3b933315600_0_3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Need to explain the need to think about it as a system (system thinking)</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3b933315600_0_3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3b933315600_0_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3bb92b56892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3bb92b5689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3b933315600_0_4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3b933315600_0_4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3b933315600_0_4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3b933315600_0_4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3a8dba161c4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3a8dba161c4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af2eee2f1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3af2eee2f1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3b933315600_0_3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3b933315600_0_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3b933315600_0_3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3b933315600_0_3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3aa0d086163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3aa0d086163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3af2eee2f1a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3af2eee2f1a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3af2eee2f1a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3af2eee2f1a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3aa0d086163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3aa0d086163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3b933315600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3b933315600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3af2eee2f1a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3af2eee2f1a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3b933315600_0_3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3b933315600_0_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3a8dba161c4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3a8dba161c4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3b933315600_0_4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3b933315600_0_4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3af2eee2f1a_0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3af2eee2f1a_0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3af2eee2f1a_0_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3af2eee2f1a_0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3aa0d086163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3aa0d086163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3b08d1bd40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3b08d1bd40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3b08d1bd40b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3b08d1bd40b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3aa0d086163_1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3aa0d086163_1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3b08d1bd40b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3b08d1bd40b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3aa0d086163_1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3aa0d086163_1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3bb92b56892_1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3bb92b56892_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3b933315600_1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3b933315600_1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e9090756a_1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e9090756a_1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3b08d1bd40b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3b08d1bd40b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3b08d1bd40b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3b08d1bd40b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3aa0d086163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3aa0d086163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392c4f9ed5b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0" name="Google Shape;610;g392c4f9ed5b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392c4f9ed5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6" name="Google Shape;616;g392c4f9ed5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3aa0d086163_1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3" name="Google Shape;633;g3aa0d086163_1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3c2d418eac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6" name="Google Shape;666;g3c2d418eac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3b933315600_1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3" name="Google Shape;673;g3b933315600_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3b08d1bd40b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4" name="Google Shape;684;g3b08d1bd40b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3aa0d086163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6" name="Google Shape;696;g3aa0d086163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3b933315600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3b933315600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3b08d1bd40b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3" name="Google Shape;703;g3b08d1bd40b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3b08d1bd40b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9" name="Google Shape;709;g3b08d1bd40b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g3b08d1bd40b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5" name="Google Shape;715;g3b08d1bd40b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3aa0d086163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3" name="Google Shape;723;g3aa0d086163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3b933315600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8" name="Google Shape;728;g3b933315600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g3b933315600_0_4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8" name="Google Shape;748;g3b933315600_0_4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g3b93331560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3" name="Google Shape;753;g3b93331560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g3b933315600_0_4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2" name="Google Shape;762;g3b933315600_0_4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3b933315600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8" name="Google Shape;768;g3b933315600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g3af2eee2f1a_0_4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4" name="Google Shape;774;g3af2eee2f1a_0_4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3b933315600_0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3b933315600_0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3b933315600_0_4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0" name="Google Shape;780;g3b933315600_0_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3b933315600_0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3b933315600_0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3b933315600_0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3b933315600_0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3b933315600_0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3b933315600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8246400" y="4245875"/>
            <a:ext cx="897600" cy="897600"/>
          </a:xfrm>
          <a:prstGeom prst="round1Rect">
            <a:avLst>
              <a:gd fmla="val 16667" name="adj"/>
            </a:avLst>
          </a:prstGeom>
          <a:solidFill>
            <a:schemeClr val="lt1">
              <a:alpha val="680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90525" y="1819275"/>
            <a:ext cx="8222100" cy="933600"/>
          </a:xfrm>
          <a:prstGeom prst="rect">
            <a:avLst/>
          </a:prstGeom>
        </p:spPr>
        <p:txBody>
          <a:bodyPr anchorCtr="0" anchor="b"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3" name="Google Shape;13;p2"/>
          <p:cNvSpPr txBox="1"/>
          <p:nvPr>
            <p:ph idx="1" type="subTitle"/>
          </p:nvPr>
        </p:nvSpPr>
        <p:spPr>
          <a:xfrm>
            <a:off x="390525" y="2789130"/>
            <a:ext cx="8222100" cy="432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14" name="Google Shape;14;p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4"/>
        </a:solidFill>
      </p:bgPr>
    </p:bg>
    <p:spTree>
      <p:nvGrpSpPr>
        <p:cNvPr id="57" name="Shape 57"/>
        <p:cNvGrpSpPr/>
        <p:nvPr/>
      </p:nvGrpSpPr>
      <p:grpSpPr>
        <a:xfrm>
          <a:off x="0" y="0"/>
          <a:ext cx="0" cy="0"/>
          <a:chOff x="0" y="0"/>
          <a:chExt cx="0" cy="0"/>
        </a:xfrm>
      </p:grpSpPr>
      <p:sp>
        <p:nvSpPr>
          <p:cNvPr id="58" name="Google Shape;58;p11"/>
          <p:cNvSpPr txBox="1"/>
          <p:nvPr>
            <p:ph hasCustomPrompt="1" type="title"/>
          </p:nvPr>
        </p:nvSpPr>
        <p:spPr>
          <a:xfrm>
            <a:off x="475500" y="1258525"/>
            <a:ext cx="82221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dk2"/>
              </a:buClr>
              <a:buSzPts val="12000"/>
              <a:buNone/>
              <a:defRPr sz="12000">
                <a:solidFill>
                  <a:schemeClr val="dk2"/>
                </a:solidFill>
              </a:defRPr>
            </a:lvl1pPr>
            <a:lvl2pPr lvl="1" rtl="0" algn="ctr">
              <a:spcBef>
                <a:spcPts val="0"/>
              </a:spcBef>
              <a:spcAft>
                <a:spcPts val="0"/>
              </a:spcAft>
              <a:buClr>
                <a:schemeClr val="dk2"/>
              </a:buClr>
              <a:buSzPts val="12000"/>
              <a:buNone/>
              <a:defRPr sz="12000">
                <a:solidFill>
                  <a:schemeClr val="dk2"/>
                </a:solidFill>
              </a:defRPr>
            </a:lvl2pPr>
            <a:lvl3pPr lvl="2" rtl="0" algn="ctr">
              <a:spcBef>
                <a:spcPts val="0"/>
              </a:spcBef>
              <a:spcAft>
                <a:spcPts val="0"/>
              </a:spcAft>
              <a:buClr>
                <a:schemeClr val="dk2"/>
              </a:buClr>
              <a:buSzPts val="12000"/>
              <a:buNone/>
              <a:defRPr sz="12000">
                <a:solidFill>
                  <a:schemeClr val="dk2"/>
                </a:solidFill>
              </a:defRPr>
            </a:lvl3pPr>
            <a:lvl4pPr lvl="3" rtl="0" algn="ctr">
              <a:spcBef>
                <a:spcPts val="0"/>
              </a:spcBef>
              <a:spcAft>
                <a:spcPts val="0"/>
              </a:spcAft>
              <a:buClr>
                <a:schemeClr val="dk2"/>
              </a:buClr>
              <a:buSzPts val="12000"/>
              <a:buNone/>
              <a:defRPr sz="12000">
                <a:solidFill>
                  <a:schemeClr val="dk2"/>
                </a:solidFill>
              </a:defRPr>
            </a:lvl4pPr>
            <a:lvl5pPr lvl="4" rtl="0" algn="ctr">
              <a:spcBef>
                <a:spcPts val="0"/>
              </a:spcBef>
              <a:spcAft>
                <a:spcPts val="0"/>
              </a:spcAft>
              <a:buClr>
                <a:schemeClr val="dk2"/>
              </a:buClr>
              <a:buSzPts val="12000"/>
              <a:buNone/>
              <a:defRPr sz="12000">
                <a:solidFill>
                  <a:schemeClr val="dk2"/>
                </a:solidFill>
              </a:defRPr>
            </a:lvl5pPr>
            <a:lvl6pPr lvl="5" rtl="0" algn="ctr">
              <a:spcBef>
                <a:spcPts val="0"/>
              </a:spcBef>
              <a:spcAft>
                <a:spcPts val="0"/>
              </a:spcAft>
              <a:buClr>
                <a:schemeClr val="dk2"/>
              </a:buClr>
              <a:buSzPts val="12000"/>
              <a:buNone/>
              <a:defRPr sz="12000">
                <a:solidFill>
                  <a:schemeClr val="dk2"/>
                </a:solidFill>
              </a:defRPr>
            </a:lvl6pPr>
            <a:lvl7pPr lvl="6" rtl="0" algn="ctr">
              <a:spcBef>
                <a:spcPts val="0"/>
              </a:spcBef>
              <a:spcAft>
                <a:spcPts val="0"/>
              </a:spcAft>
              <a:buClr>
                <a:schemeClr val="dk2"/>
              </a:buClr>
              <a:buSzPts val="12000"/>
              <a:buNone/>
              <a:defRPr sz="12000">
                <a:solidFill>
                  <a:schemeClr val="dk2"/>
                </a:solidFill>
              </a:defRPr>
            </a:lvl7pPr>
            <a:lvl8pPr lvl="7" rtl="0" algn="ctr">
              <a:spcBef>
                <a:spcPts val="0"/>
              </a:spcBef>
              <a:spcAft>
                <a:spcPts val="0"/>
              </a:spcAft>
              <a:buClr>
                <a:schemeClr val="dk2"/>
              </a:buClr>
              <a:buSzPts val="12000"/>
              <a:buNone/>
              <a:defRPr sz="12000">
                <a:solidFill>
                  <a:schemeClr val="dk2"/>
                </a:solidFill>
              </a:defRPr>
            </a:lvl8pPr>
            <a:lvl9pPr lvl="8" rtl="0" algn="ctr">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p:nvPr>
            <p:ph idx="1" type="body"/>
          </p:nvPr>
        </p:nvSpPr>
        <p:spPr>
          <a:xfrm>
            <a:off x="475500" y="3304625"/>
            <a:ext cx="82221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60" name="Google Shape;60;p11"/>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4"/>
        </a:solidFill>
      </p:bgPr>
    </p:bg>
    <p:spTree>
      <p:nvGrpSpPr>
        <p:cNvPr id="61" name="Shape 61"/>
        <p:cNvGrpSpPr/>
        <p:nvPr/>
      </p:nvGrpSpPr>
      <p:grpSpPr>
        <a:xfrm>
          <a:off x="0" y="0"/>
          <a:ext cx="0" cy="0"/>
          <a:chOff x="0" y="0"/>
          <a:chExt cx="0" cy="0"/>
        </a:xfrm>
      </p:grpSpPr>
      <p:sp>
        <p:nvSpPr>
          <p:cNvPr id="62" name="Google Shape;62;p1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features columns">
  <p:cSld name="CUSTOM_2">
    <p:spTree>
      <p:nvGrpSpPr>
        <p:cNvPr id="63" name="Shape 63"/>
        <p:cNvGrpSpPr/>
        <p:nvPr/>
      </p:nvGrpSpPr>
      <p:grpSpPr>
        <a:xfrm>
          <a:off x="0" y="0"/>
          <a:ext cx="0" cy="0"/>
          <a:chOff x="0" y="0"/>
          <a:chExt cx="0" cy="0"/>
        </a:xfrm>
      </p:grpSpPr>
      <p:sp>
        <p:nvSpPr>
          <p:cNvPr id="64" name="Google Shape;64;p13"/>
          <p:cNvSpPr txBox="1"/>
          <p:nvPr>
            <p:ph type="title"/>
          </p:nvPr>
        </p:nvSpPr>
        <p:spPr>
          <a:xfrm>
            <a:off x="711178" y="307369"/>
            <a:ext cx="8072400" cy="446100"/>
          </a:xfrm>
          <a:prstGeom prst="rect">
            <a:avLst/>
          </a:prstGeom>
        </p:spPr>
        <p:txBody>
          <a:bodyPr anchorCtr="0" anchor="t"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65" name="Google Shape;65;p13"/>
          <p:cNvSpPr/>
          <p:nvPr>
            <p:ph idx="2" type="pic"/>
          </p:nvPr>
        </p:nvSpPr>
        <p:spPr>
          <a:xfrm>
            <a:off x="567742" y="1863994"/>
            <a:ext cx="485700" cy="478500"/>
          </a:xfrm>
          <a:prstGeom prst="rect">
            <a:avLst/>
          </a:prstGeom>
          <a:noFill/>
          <a:ln>
            <a:noFill/>
          </a:ln>
        </p:spPr>
      </p:sp>
      <p:sp>
        <p:nvSpPr>
          <p:cNvPr id="66" name="Google Shape;66;p13"/>
          <p:cNvSpPr txBox="1"/>
          <p:nvPr>
            <p:ph idx="1" type="subTitle"/>
          </p:nvPr>
        </p:nvSpPr>
        <p:spPr>
          <a:xfrm>
            <a:off x="567742" y="2348944"/>
            <a:ext cx="1822500" cy="203100"/>
          </a:xfrm>
          <a:prstGeom prst="rect">
            <a:avLst/>
          </a:prstGeom>
        </p:spPr>
        <p:txBody>
          <a:bodyPr anchorCtr="0" anchor="t" bIns="91425" lIns="91425" spcFirstLastPara="1" rIns="91425" wrap="square" tIns="91425">
            <a:noAutofit/>
          </a:bodyPr>
          <a:lstStyle>
            <a:lvl1pPr lvl="0">
              <a:spcBef>
                <a:spcPts val="0"/>
              </a:spcBef>
              <a:spcAft>
                <a:spcPts val="0"/>
              </a:spcAft>
              <a:buClr>
                <a:srgbClr val="227FFF"/>
              </a:buClr>
              <a:buSzPts val="1400"/>
              <a:buFont typeface="Nunito"/>
              <a:buNone/>
              <a:defRPr b="1" sz="1400">
                <a:solidFill>
                  <a:srgbClr val="227FFF"/>
                </a:solidFill>
                <a:latin typeface="Nunito"/>
                <a:ea typeface="Nunito"/>
                <a:cs typeface="Nunito"/>
                <a:sym typeface="Nunito"/>
              </a:defRPr>
            </a:lvl1pPr>
            <a:lvl2pPr lvl="1">
              <a:spcBef>
                <a:spcPts val="1600"/>
              </a:spcBef>
              <a:spcAft>
                <a:spcPts val="0"/>
              </a:spcAft>
              <a:buClr>
                <a:srgbClr val="227FFF"/>
              </a:buClr>
              <a:buSzPts val="1400"/>
              <a:buFont typeface="Nunito"/>
              <a:buNone/>
              <a:defRPr b="1" sz="1400">
                <a:solidFill>
                  <a:srgbClr val="227FFF"/>
                </a:solidFill>
                <a:latin typeface="Nunito"/>
                <a:ea typeface="Nunito"/>
                <a:cs typeface="Nunito"/>
                <a:sym typeface="Nunito"/>
              </a:defRPr>
            </a:lvl2pPr>
            <a:lvl3pPr lvl="2">
              <a:spcBef>
                <a:spcPts val="1600"/>
              </a:spcBef>
              <a:spcAft>
                <a:spcPts val="0"/>
              </a:spcAft>
              <a:buClr>
                <a:srgbClr val="227FFF"/>
              </a:buClr>
              <a:buSzPts val="1400"/>
              <a:buFont typeface="Nunito"/>
              <a:buNone/>
              <a:defRPr b="1" sz="1400">
                <a:solidFill>
                  <a:srgbClr val="227FFF"/>
                </a:solidFill>
                <a:latin typeface="Nunito"/>
                <a:ea typeface="Nunito"/>
                <a:cs typeface="Nunito"/>
                <a:sym typeface="Nunito"/>
              </a:defRPr>
            </a:lvl3pPr>
            <a:lvl4pPr lvl="3">
              <a:spcBef>
                <a:spcPts val="1600"/>
              </a:spcBef>
              <a:spcAft>
                <a:spcPts val="0"/>
              </a:spcAft>
              <a:buClr>
                <a:srgbClr val="227FFF"/>
              </a:buClr>
              <a:buSzPts val="1400"/>
              <a:buFont typeface="Nunito"/>
              <a:buNone/>
              <a:defRPr b="1" sz="1400">
                <a:solidFill>
                  <a:srgbClr val="227FFF"/>
                </a:solidFill>
                <a:latin typeface="Nunito"/>
                <a:ea typeface="Nunito"/>
                <a:cs typeface="Nunito"/>
                <a:sym typeface="Nunito"/>
              </a:defRPr>
            </a:lvl4pPr>
            <a:lvl5pPr lvl="4">
              <a:spcBef>
                <a:spcPts val="1600"/>
              </a:spcBef>
              <a:spcAft>
                <a:spcPts val="0"/>
              </a:spcAft>
              <a:buClr>
                <a:srgbClr val="227FFF"/>
              </a:buClr>
              <a:buSzPts val="1400"/>
              <a:buFont typeface="Nunito"/>
              <a:buNone/>
              <a:defRPr b="1" sz="1400">
                <a:solidFill>
                  <a:srgbClr val="227FFF"/>
                </a:solidFill>
                <a:latin typeface="Nunito"/>
                <a:ea typeface="Nunito"/>
                <a:cs typeface="Nunito"/>
                <a:sym typeface="Nunito"/>
              </a:defRPr>
            </a:lvl5pPr>
            <a:lvl6pPr lvl="5">
              <a:spcBef>
                <a:spcPts val="1600"/>
              </a:spcBef>
              <a:spcAft>
                <a:spcPts val="0"/>
              </a:spcAft>
              <a:buClr>
                <a:srgbClr val="227FFF"/>
              </a:buClr>
              <a:buSzPts val="1400"/>
              <a:buFont typeface="Nunito"/>
              <a:buNone/>
              <a:defRPr b="1" sz="1400">
                <a:solidFill>
                  <a:srgbClr val="227FFF"/>
                </a:solidFill>
                <a:latin typeface="Nunito"/>
                <a:ea typeface="Nunito"/>
                <a:cs typeface="Nunito"/>
                <a:sym typeface="Nunito"/>
              </a:defRPr>
            </a:lvl6pPr>
            <a:lvl7pPr lvl="6">
              <a:spcBef>
                <a:spcPts val="1600"/>
              </a:spcBef>
              <a:spcAft>
                <a:spcPts val="0"/>
              </a:spcAft>
              <a:buClr>
                <a:srgbClr val="227FFF"/>
              </a:buClr>
              <a:buSzPts val="1400"/>
              <a:buFont typeface="Nunito"/>
              <a:buNone/>
              <a:defRPr b="1" sz="1400">
                <a:solidFill>
                  <a:srgbClr val="227FFF"/>
                </a:solidFill>
                <a:latin typeface="Nunito"/>
                <a:ea typeface="Nunito"/>
                <a:cs typeface="Nunito"/>
                <a:sym typeface="Nunito"/>
              </a:defRPr>
            </a:lvl7pPr>
            <a:lvl8pPr lvl="7">
              <a:spcBef>
                <a:spcPts val="1600"/>
              </a:spcBef>
              <a:spcAft>
                <a:spcPts val="0"/>
              </a:spcAft>
              <a:buClr>
                <a:srgbClr val="227FFF"/>
              </a:buClr>
              <a:buSzPts val="1400"/>
              <a:buFont typeface="Nunito"/>
              <a:buNone/>
              <a:defRPr b="1" sz="1400">
                <a:solidFill>
                  <a:srgbClr val="227FFF"/>
                </a:solidFill>
                <a:latin typeface="Nunito"/>
                <a:ea typeface="Nunito"/>
                <a:cs typeface="Nunito"/>
                <a:sym typeface="Nunito"/>
              </a:defRPr>
            </a:lvl8pPr>
            <a:lvl9pPr lvl="8">
              <a:spcBef>
                <a:spcPts val="1600"/>
              </a:spcBef>
              <a:spcAft>
                <a:spcPts val="1600"/>
              </a:spcAft>
              <a:buClr>
                <a:srgbClr val="227FFF"/>
              </a:buClr>
              <a:buSzPts val="1400"/>
              <a:buFont typeface="Nunito"/>
              <a:buNone/>
              <a:defRPr b="1" sz="1400">
                <a:solidFill>
                  <a:srgbClr val="227FFF"/>
                </a:solidFill>
                <a:latin typeface="Nunito"/>
                <a:ea typeface="Nunito"/>
                <a:cs typeface="Nunito"/>
                <a:sym typeface="Nunito"/>
              </a:defRPr>
            </a:lvl9pPr>
          </a:lstStyle>
          <a:p/>
        </p:txBody>
      </p:sp>
      <p:sp>
        <p:nvSpPr>
          <p:cNvPr id="67" name="Google Shape;67;p13"/>
          <p:cNvSpPr txBox="1"/>
          <p:nvPr>
            <p:ph idx="3" type="body"/>
          </p:nvPr>
        </p:nvSpPr>
        <p:spPr>
          <a:xfrm>
            <a:off x="567742" y="2613788"/>
            <a:ext cx="2404800" cy="18009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rgbClr val="07244D"/>
              </a:buClr>
              <a:buSzPts val="1200"/>
              <a:buFont typeface="Nunito Sans"/>
              <a:buChar char="●"/>
              <a:defRPr sz="1200">
                <a:solidFill>
                  <a:srgbClr val="07244D"/>
                </a:solidFill>
                <a:latin typeface="Nunito Sans"/>
                <a:ea typeface="Nunito Sans"/>
                <a:cs typeface="Nunito Sans"/>
                <a:sym typeface="Nunito Sans"/>
              </a:defRPr>
            </a:lvl1pPr>
            <a:lvl2pPr indent="-304800" lvl="1" marL="914400">
              <a:spcBef>
                <a:spcPts val="1600"/>
              </a:spcBef>
              <a:spcAft>
                <a:spcPts val="0"/>
              </a:spcAft>
              <a:buClr>
                <a:srgbClr val="07244D"/>
              </a:buClr>
              <a:buSzPts val="1200"/>
              <a:buFont typeface="Nunito Sans"/>
              <a:buChar char="○"/>
              <a:defRPr sz="1200">
                <a:solidFill>
                  <a:srgbClr val="07244D"/>
                </a:solidFill>
                <a:latin typeface="Nunito Sans"/>
                <a:ea typeface="Nunito Sans"/>
                <a:cs typeface="Nunito Sans"/>
                <a:sym typeface="Nunito Sans"/>
              </a:defRPr>
            </a:lvl2pPr>
            <a:lvl3pPr indent="-304800" lvl="2" marL="1371600">
              <a:spcBef>
                <a:spcPts val="1600"/>
              </a:spcBef>
              <a:spcAft>
                <a:spcPts val="0"/>
              </a:spcAft>
              <a:buClr>
                <a:srgbClr val="07244D"/>
              </a:buClr>
              <a:buSzPts val="1200"/>
              <a:buFont typeface="Nunito Sans"/>
              <a:buChar char="■"/>
              <a:defRPr sz="1200">
                <a:solidFill>
                  <a:srgbClr val="07244D"/>
                </a:solidFill>
                <a:latin typeface="Nunito Sans"/>
                <a:ea typeface="Nunito Sans"/>
                <a:cs typeface="Nunito Sans"/>
                <a:sym typeface="Nunito Sans"/>
              </a:defRPr>
            </a:lvl3pPr>
            <a:lvl4pPr indent="-304800" lvl="3" marL="1828800">
              <a:spcBef>
                <a:spcPts val="1600"/>
              </a:spcBef>
              <a:spcAft>
                <a:spcPts val="0"/>
              </a:spcAft>
              <a:buClr>
                <a:srgbClr val="07244D"/>
              </a:buClr>
              <a:buSzPts val="1200"/>
              <a:buFont typeface="Nunito Sans"/>
              <a:buChar char="●"/>
              <a:defRPr sz="1200">
                <a:solidFill>
                  <a:srgbClr val="07244D"/>
                </a:solidFill>
                <a:latin typeface="Nunito Sans"/>
                <a:ea typeface="Nunito Sans"/>
                <a:cs typeface="Nunito Sans"/>
                <a:sym typeface="Nunito Sans"/>
              </a:defRPr>
            </a:lvl4pPr>
            <a:lvl5pPr indent="-304800" lvl="4" marL="2286000">
              <a:spcBef>
                <a:spcPts val="1600"/>
              </a:spcBef>
              <a:spcAft>
                <a:spcPts val="0"/>
              </a:spcAft>
              <a:buClr>
                <a:srgbClr val="07244D"/>
              </a:buClr>
              <a:buSzPts val="1200"/>
              <a:buFont typeface="Nunito Sans"/>
              <a:buChar char="○"/>
              <a:defRPr sz="1200">
                <a:solidFill>
                  <a:srgbClr val="07244D"/>
                </a:solidFill>
                <a:latin typeface="Nunito Sans"/>
                <a:ea typeface="Nunito Sans"/>
                <a:cs typeface="Nunito Sans"/>
                <a:sym typeface="Nunito Sans"/>
              </a:defRPr>
            </a:lvl5pPr>
            <a:lvl6pPr indent="-304800" lvl="5" marL="2743200">
              <a:spcBef>
                <a:spcPts val="1600"/>
              </a:spcBef>
              <a:spcAft>
                <a:spcPts val="0"/>
              </a:spcAft>
              <a:buClr>
                <a:srgbClr val="07244D"/>
              </a:buClr>
              <a:buSzPts val="1200"/>
              <a:buFont typeface="Nunito Sans"/>
              <a:buChar char="■"/>
              <a:defRPr sz="1200">
                <a:solidFill>
                  <a:srgbClr val="07244D"/>
                </a:solidFill>
                <a:latin typeface="Nunito Sans"/>
                <a:ea typeface="Nunito Sans"/>
                <a:cs typeface="Nunito Sans"/>
                <a:sym typeface="Nunito Sans"/>
              </a:defRPr>
            </a:lvl6pPr>
            <a:lvl7pPr indent="-304800" lvl="6" marL="3200400">
              <a:spcBef>
                <a:spcPts val="1600"/>
              </a:spcBef>
              <a:spcAft>
                <a:spcPts val="0"/>
              </a:spcAft>
              <a:buClr>
                <a:srgbClr val="07244D"/>
              </a:buClr>
              <a:buSzPts val="1200"/>
              <a:buFont typeface="Nunito Sans"/>
              <a:buChar char="●"/>
              <a:defRPr sz="1200">
                <a:solidFill>
                  <a:srgbClr val="07244D"/>
                </a:solidFill>
                <a:latin typeface="Nunito Sans"/>
                <a:ea typeface="Nunito Sans"/>
                <a:cs typeface="Nunito Sans"/>
                <a:sym typeface="Nunito Sans"/>
              </a:defRPr>
            </a:lvl7pPr>
            <a:lvl8pPr indent="-304800" lvl="7" marL="3657600">
              <a:spcBef>
                <a:spcPts val="1600"/>
              </a:spcBef>
              <a:spcAft>
                <a:spcPts val="0"/>
              </a:spcAft>
              <a:buClr>
                <a:srgbClr val="07244D"/>
              </a:buClr>
              <a:buSzPts val="1200"/>
              <a:buFont typeface="Nunito Sans"/>
              <a:buChar char="○"/>
              <a:defRPr sz="1200">
                <a:solidFill>
                  <a:srgbClr val="07244D"/>
                </a:solidFill>
                <a:latin typeface="Nunito Sans"/>
                <a:ea typeface="Nunito Sans"/>
                <a:cs typeface="Nunito Sans"/>
                <a:sym typeface="Nunito Sans"/>
              </a:defRPr>
            </a:lvl8pPr>
            <a:lvl9pPr indent="-304800" lvl="8" marL="4114800">
              <a:spcBef>
                <a:spcPts val="1600"/>
              </a:spcBef>
              <a:spcAft>
                <a:spcPts val="1600"/>
              </a:spcAft>
              <a:buClr>
                <a:srgbClr val="07244D"/>
              </a:buClr>
              <a:buSzPts val="1200"/>
              <a:buFont typeface="Nunito Sans"/>
              <a:buChar char="■"/>
              <a:defRPr sz="1200">
                <a:solidFill>
                  <a:srgbClr val="07244D"/>
                </a:solidFill>
                <a:latin typeface="Nunito Sans"/>
                <a:ea typeface="Nunito Sans"/>
                <a:cs typeface="Nunito Sans"/>
                <a:sym typeface="Nunito Sans"/>
              </a:defRPr>
            </a:lvl9pPr>
          </a:lstStyle>
          <a:p/>
        </p:txBody>
      </p:sp>
      <p:sp>
        <p:nvSpPr>
          <p:cNvPr id="68" name="Google Shape;68;p13"/>
          <p:cNvSpPr/>
          <p:nvPr>
            <p:ph idx="4" type="pic"/>
          </p:nvPr>
        </p:nvSpPr>
        <p:spPr>
          <a:xfrm>
            <a:off x="3380421" y="1863994"/>
            <a:ext cx="485700" cy="478500"/>
          </a:xfrm>
          <a:prstGeom prst="rect">
            <a:avLst/>
          </a:prstGeom>
          <a:noFill/>
          <a:ln>
            <a:noFill/>
          </a:ln>
        </p:spPr>
      </p:sp>
      <p:sp>
        <p:nvSpPr>
          <p:cNvPr id="69" name="Google Shape;69;p13"/>
          <p:cNvSpPr txBox="1"/>
          <p:nvPr>
            <p:ph idx="5" type="subTitle"/>
          </p:nvPr>
        </p:nvSpPr>
        <p:spPr>
          <a:xfrm>
            <a:off x="3380421" y="2348944"/>
            <a:ext cx="1822500" cy="203100"/>
          </a:xfrm>
          <a:prstGeom prst="rect">
            <a:avLst/>
          </a:prstGeom>
        </p:spPr>
        <p:txBody>
          <a:bodyPr anchorCtr="0" anchor="t" bIns="91425" lIns="91425" spcFirstLastPara="1" rIns="91425" wrap="square" tIns="91425">
            <a:noAutofit/>
          </a:bodyPr>
          <a:lstStyle>
            <a:lvl1pPr lvl="0">
              <a:spcBef>
                <a:spcPts val="0"/>
              </a:spcBef>
              <a:spcAft>
                <a:spcPts val="0"/>
              </a:spcAft>
              <a:buClr>
                <a:srgbClr val="227FFF"/>
              </a:buClr>
              <a:buSzPts val="1400"/>
              <a:buFont typeface="Nunito"/>
              <a:buNone/>
              <a:defRPr b="1" sz="1400">
                <a:solidFill>
                  <a:srgbClr val="227FFF"/>
                </a:solidFill>
                <a:latin typeface="Nunito"/>
                <a:ea typeface="Nunito"/>
                <a:cs typeface="Nunito"/>
                <a:sym typeface="Nunito"/>
              </a:defRPr>
            </a:lvl1pPr>
            <a:lvl2pPr lvl="1">
              <a:spcBef>
                <a:spcPts val="1600"/>
              </a:spcBef>
              <a:spcAft>
                <a:spcPts val="0"/>
              </a:spcAft>
              <a:buClr>
                <a:srgbClr val="227FFF"/>
              </a:buClr>
              <a:buSzPts val="1400"/>
              <a:buFont typeface="Nunito"/>
              <a:buNone/>
              <a:defRPr b="1" sz="1400">
                <a:solidFill>
                  <a:srgbClr val="227FFF"/>
                </a:solidFill>
                <a:latin typeface="Nunito"/>
                <a:ea typeface="Nunito"/>
                <a:cs typeface="Nunito"/>
                <a:sym typeface="Nunito"/>
              </a:defRPr>
            </a:lvl2pPr>
            <a:lvl3pPr lvl="2">
              <a:spcBef>
                <a:spcPts val="1600"/>
              </a:spcBef>
              <a:spcAft>
                <a:spcPts val="0"/>
              </a:spcAft>
              <a:buClr>
                <a:srgbClr val="227FFF"/>
              </a:buClr>
              <a:buSzPts val="1400"/>
              <a:buFont typeface="Nunito"/>
              <a:buNone/>
              <a:defRPr b="1" sz="1400">
                <a:solidFill>
                  <a:srgbClr val="227FFF"/>
                </a:solidFill>
                <a:latin typeface="Nunito"/>
                <a:ea typeface="Nunito"/>
                <a:cs typeface="Nunito"/>
                <a:sym typeface="Nunito"/>
              </a:defRPr>
            </a:lvl3pPr>
            <a:lvl4pPr lvl="3">
              <a:spcBef>
                <a:spcPts val="1600"/>
              </a:spcBef>
              <a:spcAft>
                <a:spcPts val="0"/>
              </a:spcAft>
              <a:buClr>
                <a:srgbClr val="227FFF"/>
              </a:buClr>
              <a:buSzPts val="1400"/>
              <a:buFont typeface="Nunito"/>
              <a:buNone/>
              <a:defRPr b="1" sz="1400">
                <a:solidFill>
                  <a:srgbClr val="227FFF"/>
                </a:solidFill>
                <a:latin typeface="Nunito"/>
                <a:ea typeface="Nunito"/>
                <a:cs typeface="Nunito"/>
                <a:sym typeface="Nunito"/>
              </a:defRPr>
            </a:lvl4pPr>
            <a:lvl5pPr lvl="4">
              <a:spcBef>
                <a:spcPts val="1600"/>
              </a:spcBef>
              <a:spcAft>
                <a:spcPts val="0"/>
              </a:spcAft>
              <a:buClr>
                <a:srgbClr val="227FFF"/>
              </a:buClr>
              <a:buSzPts val="1400"/>
              <a:buFont typeface="Nunito"/>
              <a:buNone/>
              <a:defRPr b="1" sz="1400">
                <a:solidFill>
                  <a:srgbClr val="227FFF"/>
                </a:solidFill>
                <a:latin typeface="Nunito"/>
                <a:ea typeface="Nunito"/>
                <a:cs typeface="Nunito"/>
                <a:sym typeface="Nunito"/>
              </a:defRPr>
            </a:lvl5pPr>
            <a:lvl6pPr lvl="5">
              <a:spcBef>
                <a:spcPts val="1600"/>
              </a:spcBef>
              <a:spcAft>
                <a:spcPts val="0"/>
              </a:spcAft>
              <a:buClr>
                <a:srgbClr val="227FFF"/>
              </a:buClr>
              <a:buSzPts val="1400"/>
              <a:buFont typeface="Nunito"/>
              <a:buNone/>
              <a:defRPr b="1" sz="1400">
                <a:solidFill>
                  <a:srgbClr val="227FFF"/>
                </a:solidFill>
                <a:latin typeface="Nunito"/>
                <a:ea typeface="Nunito"/>
                <a:cs typeface="Nunito"/>
                <a:sym typeface="Nunito"/>
              </a:defRPr>
            </a:lvl6pPr>
            <a:lvl7pPr lvl="6">
              <a:spcBef>
                <a:spcPts val="1600"/>
              </a:spcBef>
              <a:spcAft>
                <a:spcPts val="0"/>
              </a:spcAft>
              <a:buClr>
                <a:srgbClr val="227FFF"/>
              </a:buClr>
              <a:buSzPts val="1400"/>
              <a:buFont typeface="Nunito"/>
              <a:buNone/>
              <a:defRPr b="1" sz="1400">
                <a:solidFill>
                  <a:srgbClr val="227FFF"/>
                </a:solidFill>
                <a:latin typeface="Nunito"/>
                <a:ea typeface="Nunito"/>
                <a:cs typeface="Nunito"/>
                <a:sym typeface="Nunito"/>
              </a:defRPr>
            </a:lvl7pPr>
            <a:lvl8pPr lvl="7">
              <a:spcBef>
                <a:spcPts val="1600"/>
              </a:spcBef>
              <a:spcAft>
                <a:spcPts val="0"/>
              </a:spcAft>
              <a:buClr>
                <a:srgbClr val="227FFF"/>
              </a:buClr>
              <a:buSzPts val="1400"/>
              <a:buFont typeface="Nunito"/>
              <a:buNone/>
              <a:defRPr b="1" sz="1400">
                <a:solidFill>
                  <a:srgbClr val="227FFF"/>
                </a:solidFill>
                <a:latin typeface="Nunito"/>
                <a:ea typeface="Nunito"/>
                <a:cs typeface="Nunito"/>
                <a:sym typeface="Nunito"/>
              </a:defRPr>
            </a:lvl8pPr>
            <a:lvl9pPr lvl="8">
              <a:spcBef>
                <a:spcPts val="1600"/>
              </a:spcBef>
              <a:spcAft>
                <a:spcPts val="1600"/>
              </a:spcAft>
              <a:buClr>
                <a:srgbClr val="227FFF"/>
              </a:buClr>
              <a:buSzPts val="1400"/>
              <a:buFont typeface="Nunito"/>
              <a:buNone/>
              <a:defRPr b="1" sz="1400">
                <a:solidFill>
                  <a:srgbClr val="227FFF"/>
                </a:solidFill>
                <a:latin typeface="Nunito"/>
                <a:ea typeface="Nunito"/>
                <a:cs typeface="Nunito"/>
                <a:sym typeface="Nunito"/>
              </a:defRPr>
            </a:lvl9pPr>
          </a:lstStyle>
          <a:p/>
        </p:txBody>
      </p:sp>
      <p:sp>
        <p:nvSpPr>
          <p:cNvPr id="70" name="Google Shape;70;p13"/>
          <p:cNvSpPr txBox="1"/>
          <p:nvPr>
            <p:ph idx="6" type="body"/>
          </p:nvPr>
        </p:nvSpPr>
        <p:spPr>
          <a:xfrm>
            <a:off x="3380421" y="2613788"/>
            <a:ext cx="2404800" cy="18009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rgbClr val="07244D"/>
              </a:buClr>
              <a:buSzPts val="1200"/>
              <a:buFont typeface="Nunito Sans"/>
              <a:buChar char="●"/>
              <a:defRPr sz="1200">
                <a:solidFill>
                  <a:srgbClr val="07244D"/>
                </a:solidFill>
                <a:latin typeface="Nunito Sans"/>
                <a:ea typeface="Nunito Sans"/>
                <a:cs typeface="Nunito Sans"/>
                <a:sym typeface="Nunito Sans"/>
              </a:defRPr>
            </a:lvl1pPr>
            <a:lvl2pPr indent="-304800" lvl="1" marL="914400">
              <a:spcBef>
                <a:spcPts val="1600"/>
              </a:spcBef>
              <a:spcAft>
                <a:spcPts val="0"/>
              </a:spcAft>
              <a:buClr>
                <a:srgbClr val="07244D"/>
              </a:buClr>
              <a:buSzPts val="1200"/>
              <a:buFont typeface="Nunito Sans"/>
              <a:buChar char="○"/>
              <a:defRPr sz="1200">
                <a:solidFill>
                  <a:srgbClr val="07244D"/>
                </a:solidFill>
                <a:latin typeface="Nunito Sans"/>
                <a:ea typeface="Nunito Sans"/>
                <a:cs typeface="Nunito Sans"/>
                <a:sym typeface="Nunito Sans"/>
              </a:defRPr>
            </a:lvl2pPr>
            <a:lvl3pPr indent="-304800" lvl="2" marL="1371600">
              <a:spcBef>
                <a:spcPts val="1600"/>
              </a:spcBef>
              <a:spcAft>
                <a:spcPts val="0"/>
              </a:spcAft>
              <a:buClr>
                <a:srgbClr val="07244D"/>
              </a:buClr>
              <a:buSzPts val="1200"/>
              <a:buFont typeface="Nunito Sans"/>
              <a:buChar char="■"/>
              <a:defRPr sz="1200">
                <a:solidFill>
                  <a:srgbClr val="07244D"/>
                </a:solidFill>
                <a:latin typeface="Nunito Sans"/>
                <a:ea typeface="Nunito Sans"/>
                <a:cs typeface="Nunito Sans"/>
                <a:sym typeface="Nunito Sans"/>
              </a:defRPr>
            </a:lvl3pPr>
            <a:lvl4pPr indent="-304800" lvl="3" marL="1828800">
              <a:spcBef>
                <a:spcPts val="1600"/>
              </a:spcBef>
              <a:spcAft>
                <a:spcPts val="0"/>
              </a:spcAft>
              <a:buClr>
                <a:srgbClr val="07244D"/>
              </a:buClr>
              <a:buSzPts val="1200"/>
              <a:buFont typeface="Nunito Sans"/>
              <a:buChar char="●"/>
              <a:defRPr sz="1200">
                <a:solidFill>
                  <a:srgbClr val="07244D"/>
                </a:solidFill>
                <a:latin typeface="Nunito Sans"/>
                <a:ea typeface="Nunito Sans"/>
                <a:cs typeface="Nunito Sans"/>
                <a:sym typeface="Nunito Sans"/>
              </a:defRPr>
            </a:lvl4pPr>
            <a:lvl5pPr indent="-304800" lvl="4" marL="2286000">
              <a:spcBef>
                <a:spcPts val="1600"/>
              </a:spcBef>
              <a:spcAft>
                <a:spcPts val="0"/>
              </a:spcAft>
              <a:buClr>
                <a:srgbClr val="07244D"/>
              </a:buClr>
              <a:buSzPts val="1200"/>
              <a:buFont typeface="Nunito Sans"/>
              <a:buChar char="○"/>
              <a:defRPr sz="1200">
                <a:solidFill>
                  <a:srgbClr val="07244D"/>
                </a:solidFill>
                <a:latin typeface="Nunito Sans"/>
                <a:ea typeface="Nunito Sans"/>
                <a:cs typeface="Nunito Sans"/>
                <a:sym typeface="Nunito Sans"/>
              </a:defRPr>
            </a:lvl5pPr>
            <a:lvl6pPr indent="-304800" lvl="5" marL="2743200">
              <a:spcBef>
                <a:spcPts val="1600"/>
              </a:spcBef>
              <a:spcAft>
                <a:spcPts val="0"/>
              </a:spcAft>
              <a:buClr>
                <a:srgbClr val="07244D"/>
              </a:buClr>
              <a:buSzPts val="1200"/>
              <a:buFont typeface="Nunito Sans"/>
              <a:buChar char="■"/>
              <a:defRPr sz="1200">
                <a:solidFill>
                  <a:srgbClr val="07244D"/>
                </a:solidFill>
                <a:latin typeface="Nunito Sans"/>
                <a:ea typeface="Nunito Sans"/>
                <a:cs typeface="Nunito Sans"/>
                <a:sym typeface="Nunito Sans"/>
              </a:defRPr>
            </a:lvl6pPr>
            <a:lvl7pPr indent="-304800" lvl="6" marL="3200400">
              <a:spcBef>
                <a:spcPts val="1600"/>
              </a:spcBef>
              <a:spcAft>
                <a:spcPts val="0"/>
              </a:spcAft>
              <a:buClr>
                <a:srgbClr val="07244D"/>
              </a:buClr>
              <a:buSzPts val="1200"/>
              <a:buFont typeface="Nunito Sans"/>
              <a:buChar char="●"/>
              <a:defRPr sz="1200">
                <a:solidFill>
                  <a:srgbClr val="07244D"/>
                </a:solidFill>
                <a:latin typeface="Nunito Sans"/>
                <a:ea typeface="Nunito Sans"/>
                <a:cs typeface="Nunito Sans"/>
                <a:sym typeface="Nunito Sans"/>
              </a:defRPr>
            </a:lvl7pPr>
            <a:lvl8pPr indent="-304800" lvl="7" marL="3657600">
              <a:spcBef>
                <a:spcPts val="1600"/>
              </a:spcBef>
              <a:spcAft>
                <a:spcPts val="0"/>
              </a:spcAft>
              <a:buClr>
                <a:srgbClr val="07244D"/>
              </a:buClr>
              <a:buSzPts val="1200"/>
              <a:buFont typeface="Nunito Sans"/>
              <a:buChar char="○"/>
              <a:defRPr sz="1200">
                <a:solidFill>
                  <a:srgbClr val="07244D"/>
                </a:solidFill>
                <a:latin typeface="Nunito Sans"/>
                <a:ea typeface="Nunito Sans"/>
                <a:cs typeface="Nunito Sans"/>
                <a:sym typeface="Nunito Sans"/>
              </a:defRPr>
            </a:lvl8pPr>
            <a:lvl9pPr indent="-304800" lvl="8" marL="4114800">
              <a:spcBef>
                <a:spcPts val="1600"/>
              </a:spcBef>
              <a:spcAft>
                <a:spcPts val="1600"/>
              </a:spcAft>
              <a:buClr>
                <a:srgbClr val="07244D"/>
              </a:buClr>
              <a:buSzPts val="1200"/>
              <a:buFont typeface="Nunito Sans"/>
              <a:buChar char="■"/>
              <a:defRPr sz="1200">
                <a:solidFill>
                  <a:srgbClr val="07244D"/>
                </a:solidFill>
                <a:latin typeface="Nunito Sans"/>
                <a:ea typeface="Nunito Sans"/>
                <a:cs typeface="Nunito Sans"/>
                <a:sym typeface="Nunito Sans"/>
              </a:defRPr>
            </a:lvl9pPr>
          </a:lstStyle>
          <a:p/>
        </p:txBody>
      </p:sp>
      <p:sp>
        <p:nvSpPr>
          <p:cNvPr id="71" name="Google Shape;71;p13"/>
          <p:cNvSpPr/>
          <p:nvPr>
            <p:ph idx="7" type="pic"/>
          </p:nvPr>
        </p:nvSpPr>
        <p:spPr>
          <a:xfrm>
            <a:off x="6193099" y="1863994"/>
            <a:ext cx="485700" cy="478500"/>
          </a:xfrm>
          <a:prstGeom prst="rect">
            <a:avLst/>
          </a:prstGeom>
          <a:noFill/>
          <a:ln>
            <a:noFill/>
          </a:ln>
        </p:spPr>
      </p:sp>
      <p:sp>
        <p:nvSpPr>
          <p:cNvPr id="72" name="Google Shape;72;p13"/>
          <p:cNvSpPr txBox="1"/>
          <p:nvPr>
            <p:ph idx="8" type="subTitle"/>
          </p:nvPr>
        </p:nvSpPr>
        <p:spPr>
          <a:xfrm>
            <a:off x="6193099" y="2348944"/>
            <a:ext cx="1822500" cy="203100"/>
          </a:xfrm>
          <a:prstGeom prst="rect">
            <a:avLst/>
          </a:prstGeom>
        </p:spPr>
        <p:txBody>
          <a:bodyPr anchorCtr="0" anchor="t" bIns="91425" lIns="91425" spcFirstLastPara="1" rIns="91425" wrap="square" tIns="91425">
            <a:noAutofit/>
          </a:bodyPr>
          <a:lstStyle>
            <a:lvl1pPr lvl="0">
              <a:spcBef>
                <a:spcPts val="0"/>
              </a:spcBef>
              <a:spcAft>
                <a:spcPts val="0"/>
              </a:spcAft>
              <a:buClr>
                <a:srgbClr val="227FFF"/>
              </a:buClr>
              <a:buSzPts val="1400"/>
              <a:buFont typeface="Nunito"/>
              <a:buNone/>
              <a:defRPr b="1" sz="1400">
                <a:solidFill>
                  <a:srgbClr val="227FFF"/>
                </a:solidFill>
                <a:latin typeface="Nunito"/>
                <a:ea typeface="Nunito"/>
                <a:cs typeface="Nunito"/>
                <a:sym typeface="Nunito"/>
              </a:defRPr>
            </a:lvl1pPr>
            <a:lvl2pPr lvl="1">
              <a:spcBef>
                <a:spcPts val="1600"/>
              </a:spcBef>
              <a:spcAft>
                <a:spcPts val="0"/>
              </a:spcAft>
              <a:buClr>
                <a:srgbClr val="227FFF"/>
              </a:buClr>
              <a:buSzPts val="1400"/>
              <a:buFont typeface="Nunito"/>
              <a:buNone/>
              <a:defRPr b="1" sz="1400">
                <a:solidFill>
                  <a:srgbClr val="227FFF"/>
                </a:solidFill>
                <a:latin typeface="Nunito"/>
                <a:ea typeface="Nunito"/>
                <a:cs typeface="Nunito"/>
                <a:sym typeface="Nunito"/>
              </a:defRPr>
            </a:lvl2pPr>
            <a:lvl3pPr lvl="2">
              <a:spcBef>
                <a:spcPts val="1600"/>
              </a:spcBef>
              <a:spcAft>
                <a:spcPts val="0"/>
              </a:spcAft>
              <a:buClr>
                <a:srgbClr val="227FFF"/>
              </a:buClr>
              <a:buSzPts val="1400"/>
              <a:buFont typeface="Nunito"/>
              <a:buNone/>
              <a:defRPr b="1" sz="1400">
                <a:solidFill>
                  <a:srgbClr val="227FFF"/>
                </a:solidFill>
                <a:latin typeface="Nunito"/>
                <a:ea typeface="Nunito"/>
                <a:cs typeface="Nunito"/>
                <a:sym typeface="Nunito"/>
              </a:defRPr>
            </a:lvl3pPr>
            <a:lvl4pPr lvl="3">
              <a:spcBef>
                <a:spcPts val="1600"/>
              </a:spcBef>
              <a:spcAft>
                <a:spcPts val="0"/>
              </a:spcAft>
              <a:buClr>
                <a:srgbClr val="227FFF"/>
              </a:buClr>
              <a:buSzPts val="1400"/>
              <a:buFont typeface="Nunito"/>
              <a:buNone/>
              <a:defRPr b="1" sz="1400">
                <a:solidFill>
                  <a:srgbClr val="227FFF"/>
                </a:solidFill>
                <a:latin typeface="Nunito"/>
                <a:ea typeface="Nunito"/>
                <a:cs typeface="Nunito"/>
                <a:sym typeface="Nunito"/>
              </a:defRPr>
            </a:lvl4pPr>
            <a:lvl5pPr lvl="4">
              <a:spcBef>
                <a:spcPts val="1600"/>
              </a:spcBef>
              <a:spcAft>
                <a:spcPts val="0"/>
              </a:spcAft>
              <a:buClr>
                <a:srgbClr val="227FFF"/>
              </a:buClr>
              <a:buSzPts val="1400"/>
              <a:buFont typeface="Nunito"/>
              <a:buNone/>
              <a:defRPr b="1" sz="1400">
                <a:solidFill>
                  <a:srgbClr val="227FFF"/>
                </a:solidFill>
                <a:latin typeface="Nunito"/>
                <a:ea typeface="Nunito"/>
                <a:cs typeface="Nunito"/>
                <a:sym typeface="Nunito"/>
              </a:defRPr>
            </a:lvl5pPr>
            <a:lvl6pPr lvl="5">
              <a:spcBef>
                <a:spcPts val="1600"/>
              </a:spcBef>
              <a:spcAft>
                <a:spcPts val="0"/>
              </a:spcAft>
              <a:buClr>
                <a:srgbClr val="227FFF"/>
              </a:buClr>
              <a:buSzPts val="1400"/>
              <a:buFont typeface="Nunito"/>
              <a:buNone/>
              <a:defRPr b="1" sz="1400">
                <a:solidFill>
                  <a:srgbClr val="227FFF"/>
                </a:solidFill>
                <a:latin typeface="Nunito"/>
                <a:ea typeface="Nunito"/>
                <a:cs typeface="Nunito"/>
                <a:sym typeface="Nunito"/>
              </a:defRPr>
            </a:lvl6pPr>
            <a:lvl7pPr lvl="6">
              <a:spcBef>
                <a:spcPts val="1600"/>
              </a:spcBef>
              <a:spcAft>
                <a:spcPts val="0"/>
              </a:spcAft>
              <a:buClr>
                <a:srgbClr val="227FFF"/>
              </a:buClr>
              <a:buSzPts val="1400"/>
              <a:buFont typeface="Nunito"/>
              <a:buNone/>
              <a:defRPr b="1" sz="1400">
                <a:solidFill>
                  <a:srgbClr val="227FFF"/>
                </a:solidFill>
                <a:latin typeface="Nunito"/>
                <a:ea typeface="Nunito"/>
                <a:cs typeface="Nunito"/>
                <a:sym typeface="Nunito"/>
              </a:defRPr>
            </a:lvl7pPr>
            <a:lvl8pPr lvl="7">
              <a:spcBef>
                <a:spcPts val="1600"/>
              </a:spcBef>
              <a:spcAft>
                <a:spcPts val="0"/>
              </a:spcAft>
              <a:buClr>
                <a:srgbClr val="227FFF"/>
              </a:buClr>
              <a:buSzPts val="1400"/>
              <a:buFont typeface="Nunito"/>
              <a:buNone/>
              <a:defRPr b="1" sz="1400">
                <a:solidFill>
                  <a:srgbClr val="227FFF"/>
                </a:solidFill>
                <a:latin typeface="Nunito"/>
                <a:ea typeface="Nunito"/>
                <a:cs typeface="Nunito"/>
                <a:sym typeface="Nunito"/>
              </a:defRPr>
            </a:lvl8pPr>
            <a:lvl9pPr lvl="8">
              <a:spcBef>
                <a:spcPts val="1600"/>
              </a:spcBef>
              <a:spcAft>
                <a:spcPts val="1600"/>
              </a:spcAft>
              <a:buClr>
                <a:srgbClr val="227FFF"/>
              </a:buClr>
              <a:buSzPts val="1400"/>
              <a:buFont typeface="Nunito"/>
              <a:buNone/>
              <a:defRPr b="1" sz="1400">
                <a:solidFill>
                  <a:srgbClr val="227FFF"/>
                </a:solidFill>
                <a:latin typeface="Nunito"/>
                <a:ea typeface="Nunito"/>
                <a:cs typeface="Nunito"/>
                <a:sym typeface="Nunito"/>
              </a:defRPr>
            </a:lvl9pPr>
          </a:lstStyle>
          <a:p/>
        </p:txBody>
      </p:sp>
      <p:sp>
        <p:nvSpPr>
          <p:cNvPr id="73" name="Google Shape;73;p13"/>
          <p:cNvSpPr txBox="1"/>
          <p:nvPr>
            <p:ph idx="9" type="body"/>
          </p:nvPr>
        </p:nvSpPr>
        <p:spPr>
          <a:xfrm>
            <a:off x="6193099" y="2613788"/>
            <a:ext cx="2404800" cy="18009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rgbClr val="07244D"/>
              </a:buClr>
              <a:buSzPts val="1200"/>
              <a:buFont typeface="Nunito Sans"/>
              <a:buChar char="●"/>
              <a:defRPr sz="1200">
                <a:solidFill>
                  <a:srgbClr val="07244D"/>
                </a:solidFill>
                <a:latin typeface="Nunito Sans"/>
                <a:ea typeface="Nunito Sans"/>
                <a:cs typeface="Nunito Sans"/>
                <a:sym typeface="Nunito Sans"/>
              </a:defRPr>
            </a:lvl1pPr>
            <a:lvl2pPr indent="-304800" lvl="1" marL="914400">
              <a:spcBef>
                <a:spcPts val="1600"/>
              </a:spcBef>
              <a:spcAft>
                <a:spcPts val="0"/>
              </a:spcAft>
              <a:buClr>
                <a:srgbClr val="07244D"/>
              </a:buClr>
              <a:buSzPts val="1200"/>
              <a:buFont typeface="Nunito Sans"/>
              <a:buChar char="○"/>
              <a:defRPr sz="1200">
                <a:solidFill>
                  <a:srgbClr val="07244D"/>
                </a:solidFill>
                <a:latin typeface="Nunito Sans"/>
                <a:ea typeface="Nunito Sans"/>
                <a:cs typeface="Nunito Sans"/>
                <a:sym typeface="Nunito Sans"/>
              </a:defRPr>
            </a:lvl2pPr>
            <a:lvl3pPr indent="-304800" lvl="2" marL="1371600">
              <a:spcBef>
                <a:spcPts val="1600"/>
              </a:spcBef>
              <a:spcAft>
                <a:spcPts val="0"/>
              </a:spcAft>
              <a:buClr>
                <a:srgbClr val="07244D"/>
              </a:buClr>
              <a:buSzPts val="1200"/>
              <a:buFont typeface="Nunito Sans"/>
              <a:buChar char="■"/>
              <a:defRPr sz="1200">
                <a:solidFill>
                  <a:srgbClr val="07244D"/>
                </a:solidFill>
                <a:latin typeface="Nunito Sans"/>
                <a:ea typeface="Nunito Sans"/>
                <a:cs typeface="Nunito Sans"/>
                <a:sym typeface="Nunito Sans"/>
              </a:defRPr>
            </a:lvl3pPr>
            <a:lvl4pPr indent="-304800" lvl="3" marL="1828800">
              <a:spcBef>
                <a:spcPts val="1600"/>
              </a:spcBef>
              <a:spcAft>
                <a:spcPts val="0"/>
              </a:spcAft>
              <a:buClr>
                <a:srgbClr val="07244D"/>
              </a:buClr>
              <a:buSzPts val="1200"/>
              <a:buFont typeface="Nunito Sans"/>
              <a:buChar char="●"/>
              <a:defRPr sz="1200">
                <a:solidFill>
                  <a:srgbClr val="07244D"/>
                </a:solidFill>
                <a:latin typeface="Nunito Sans"/>
                <a:ea typeface="Nunito Sans"/>
                <a:cs typeface="Nunito Sans"/>
                <a:sym typeface="Nunito Sans"/>
              </a:defRPr>
            </a:lvl4pPr>
            <a:lvl5pPr indent="-304800" lvl="4" marL="2286000">
              <a:spcBef>
                <a:spcPts val="1600"/>
              </a:spcBef>
              <a:spcAft>
                <a:spcPts val="0"/>
              </a:spcAft>
              <a:buClr>
                <a:srgbClr val="07244D"/>
              </a:buClr>
              <a:buSzPts val="1200"/>
              <a:buFont typeface="Nunito Sans"/>
              <a:buChar char="○"/>
              <a:defRPr sz="1200">
                <a:solidFill>
                  <a:srgbClr val="07244D"/>
                </a:solidFill>
                <a:latin typeface="Nunito Sans"/>
                <a:ea typeface="Nunito Sans"/>
                <a:cs typeface="Nunito Sans"/>
                <a:sym typeface="Nunito Sans"/>
              </a:defRPr>
            </a:lvl5pPr>
            <a:lvl6pPr indent="-304800" lvl="5" marL="2743200">
              <a:spcBef>
                <a:spcPts val="1600"/>
              </a:spcBef>
              <a:spcAft>
                <a:spcPts val="0"/>
              </a:spcAft>
              <a:buClr>
                <a:srgbClr val="07244D"/>
              </a:buClr>
              <a:buSzPts val="1200"/>
              <a:buFont typeface="Nunito Sans"/>
              <a:buChar char="■"/>
              <a:defRPr sz="1200">
                <a:solidFill>
                  <a:srgbClr val="07244D"/>
                </a:solidFill>
                <a:latin typeface="Nunito Sans"/>
                <a:ea typeface="Nunito Sans"/>
                <a:cs typeface="Nunito Sans"/>
                <a:sym typeface="Nunito Sans"/>
              </a:defRPr>
            </a:lvl6pPr>
            <a:lvl7pPr indent="-304800" lvl="6" marL="3200400">
              <a:spcBef>
                <a:spcPts val="1600"/>
              </a:spcBef>
              <a:spcAft>
                <a:spcPts val="0"/>
              </a:spcAft>
              <a:buClr>
                <a:srgbClr val="07244D"/>
              </a:buClr>
              <a:buSzPts val="1200"/>
              <a:buFont typeface="Nunito Sans"/>
              <a:buChar char="●"/>
              <a:defRPr sz="1200">
                <a:solidFill>
                  <a:srgbClr val="07244D"/>
                </a:solidFill>
                <a:latin typeface="Nunito Sans"/>
                <a:ea typeface="Nunito Sans"/>
                <a:cs typeface="Nunito Sans"/>
                <a:sym typeface="Nunito Sans"/>
              </a:defRPr>
            </a:lvl7pPr>
            <a:lvl8pPr indent="-304800" lvl="7" marL="3657600">
              <a:spcBef>
                <a:spcPts val="1600"/>
              </a:spcBef>
              <a:spcAft>
                <a:spcPts val="0"/>
              </a:spcAft>
              <a:buClr>
                <a:srgbClr val="07244D"/>
              </a:buClr>
              <a:buSzPts val="1200"/>
              <a:buFont typeface="Nunito Sans"/>
              <a:buChar char="○"/>
              <a:defRPr sz="1200">
                <a:solidFill>
                  <a:srgbClr val="07244D"/>
                </a:solidFill>
                <a:latin typeface="Nunito Sans"/>
                <a:ea typeface="Nunito Sans"/>
                <a:cs typeface="Nunito Sans"/>
                <a:sym typeface="Nunito Sans"/>
              </a:defRPr>
            </a:lvl8pPr>
            <a:lvl9pPr indent="-304800" lvl="8" marL="4114800">
              <a:spcBef>
                <a:spcPts val="1600"/>
              </a:spcBef>
              <a:spcAft>
                <a:spcPts val="1600"/>
              </a:spcAft>
              <a:buClr>
                <a:srgbClr val="07244D"/>
              </a:buClr>
              <a:buSzPts val="1200"/>
              <a:buFont typeface="Nunito Sans"/>
              <a:buChar char="■"/>
              <a:defRPr sz="1200">
                <a:solidFill>
                  <a:srgbClr val="07244D"/>
                </a:solidFill>
                <a:latin typeface="Nunito Sans"/>
                <a:ea typeface="Nunito Sans"/>
                <a:cs typeface="Nunito Sans"/>
                <a:sym typeface="Nunito Sans"/>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460950" y="2065350"/>
            <a:ext cx="8222100" cy="1012800"/>
          </a:xfrm>
          <a:prstGeom prst="rect">
            <a:avLst/>
          </a:prstGeom>
        </p:spPr>
        <p:txBody>
          <a:bodyPr anchorCtr="0" anchor="ctr" bIns="91425" lIns="91425" spcFirstLastPara="1" rIns="91425" wrap="square" tIns="91425">
            <a:no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17" name="Google Shape;17;p3"/>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2" name="Google Shape;22;p4"/>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3" name="Google Shape;23;p4"/>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5"/>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8" name="Google Shape;28;p5"/>
          <p:cNvSpPr txBox="1"/>
          <p:nvPr>
            <p:ph idx="1" type="body"/>
          </p:nvPr>
        </p:nvSpPr>
        <p:spPr>
          <a:xfrm>
            <a:off x="471900" y="1919075"/>
            <a:ext cx="3999900" cy="2710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9" name="Google Shape;29;p5"/>
          <p:cNvSpPr txBox="1"/>
          <p:nvPr>
            <p:ph idx="2" type="body"/>
          </p:nvPr>
        </p:nvSpPr>
        <p:spPr>
          <a:xfrm>
            <a:off x="4694250" y="1919075"/>
            <a:ext cx="3999900" cy="2710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0" name="Google Shape;30;p5"/>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6"/>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6"/>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5" name="Google Shape;35;p6"/>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sp>
        <p:nvSpPr>
          <p:cNvPr id="37" name="Google Shape;37;p7"/>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7"/>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0" name="Google Shape;40;p7"/>
          <p:cNvSpPr txBox="1"/>
          <p:nvPr>
            <p:ph idx="1" type="body"/>
          </p:nvPr>
        </p:nvSpPr>
        <p:spPr>
          <a:xfrm>
            <a:off x="226075" y="1465800"/>
            <a:ext cx="2808000" cy="31635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1600"/>
              </a:spcBef>
              <a:spcAft>
                <a:spcPts val="0"/>
              </a:spcAft>
              <a:buClr>
                <a:schemeClr val="lt1"/>
              </a:buClr>
              <a:buSzPts val="1200"/>
              <a:buChar char="○"/>
              <a:defRPr sz="1200">
                <a:solidFill>
                  <a:schemeClr val="lt1"/>
                </a:solidFill>
              </a:defRPr>
            </a:lvl2pPr>
            <a:lvl3pPr indent="-304800" lvl="2" marL="1371600" rtl="0">
              <a:spcBef>
                <a:spcPts val="1600"/>
              </a:spcBef>
              <a:spcAft>
                <a:spcPts val="0"/>
              </a:spcAft>
              <a:buClr>
                <a:schemeClr val="lt1"/>
              </a:buClr>
              <a:buSzPts val="1200"/>
              <a:buChar char="■"/>
              <a:defRPr sz="1200">
                <a:solidFill>
                  <a:schemeClr val="lt1"/>
                </a:solidFill>
              </a:defRPr>
            </a:lvl3pPr>
            <a:lvl4pPr indent="-304800" lvl="3" marL="1828800" rtl="0">
              <a:spcBef>
                <a:spcPts val="1600"/>
              </a:spcBef>
              <a:spcAft>
                <a:spcPts val="0"/>
              </a:spcAft>
              <a:buClr>
                <a:schemeClr val="lt1"/>
              </a:buClr>
              <a:buSzPts val="1200"/>
              <a:buChar char="●"/>
              <a:defRPr sz="1200">
                <a:solidFill>
                  <a:schemeClr val="lt1"/>
                </a:solidFill>
              </a:defRPr>
            </a:lvl4pPr>
            <a:lvl5pPr indent="-304800" lvl="4" marL="2286000" rtl="0">
              <a:spcBef>
                <a:spcPts val="1600"/>
              </a:spcBef>
              <a:spcAft>
                <a:spcPts val="0"/>
              </a:spcAft>
              <a:buClr>
                <a:schemeClr val="lt1"/>
              </a:buClr>
              <a:buSzPts val="1200"/>
              <a:buChar char="○"/>
              <a:defRPr sz="1200">
                <a:solidFill>
                  <a:schemeClr val="lt1"/>
                </a:solidFill>
              </a:defRPr>
            </a:lvl5pPr>
            <a:lvl6pPr indent="-304800" lvl="5" marL="2743200" rtl="0">
              <a:spcBef>
                <a:spcPts val="1600"/>
              </a:spcBef>
              <a:spcAft>
                <a:spcPts val="0"/>
              </a:spcAft>
              <a:buClr>
                <a:schemeClr val="lt1"/>
              </a:buClr>
              <a:buSzPts val="1200"/>
              <a:buChar char="■"/>
              <a:defRPr sz="1200">
                <a:solidFill>
                  <a:schemeClr val="lt1"/>
                </a:solidFill>
              </a:defRPr>
            </a:lvl6pPr>
            <a:lvl7pPr indent="-304800" lvl="6" marL="3200400" rtl="0">
              <a:spcBef>
                <a:spcPts val="1600"/>
              </a:spcBef>
              <a:spcAft>
                <a:spcPts val="0"/>
              </a:spcAft>
              <a:buClr>
                <a:schemeClr val="lt1"/>
              </a:buClr>
              <a:buSzPts val="1200"/>
              <a:buChar char="●"/>
              <a:defRPr sz="1200">
                <a:solidFill>
                  <a:schemeClr val="lt1"/>
                </a:solidFill>
              </a:defRPr>
            </a:lvl7pPr>
            <a:lvl8pPr indent="-304800" lvl="7" marL="3657600" rtl="0">
              <a:spcBef>
                <a:spcPts val="1600"/>
              </a:spcBef>
              <a:spcAft>
                <a:spcPts val="0"/>
              </a:spcAft>
              <a:buClr>
                <a:schemeClr val="lt1"/>
              </a:buClr>
              <a:buSzPts val="1200"/>
              <a:buChar char="○"/>
              <a:defRPr sz="1200">
                <a:solidFill>
                  <a:schemeClr val="lt1"/>
                </a:solidFill>
              </a:defRPr>
            </a:lvl8pPr>
            <a:lvl9pPr indent="-304800" lvl="8" marL="4114800" rtl="0">
              <a:spcBef>
                <a:spcPts val="1600"/>
              </a:spcBef>
              <a:spcAft>
                <a:spcPts val="1600"/>
              </a:spcAft>
              <a:buClr>
                <a:schemeClr val="lt1"/>
              </a:buClr>
              <a:buSzPts val="1200"/>
              <a:buChar char="■"/>
              <a:defRPr sz="1200">
                <a:solidFill>
                  <a:schemeClr val="lt1"/>
                </a:solidFill>
              </a:defRPr>
            </a:lvl9pPr>
          </a:lstStyle>
          <a:p/>
        </p:txBody>
      </p:sp>
      <p:sp>
        <p:nvSpPr>
          <p:cNvPr id="41" name="Google Shape;41;p7"/>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2" name="Shape 42"/>
        <p:cNvGrpSpPr/>
        <p:nvPr/>
      </p:nvGrpSpPr>
      <p:grpSpPr>
        <a:xfrm>
          <a:off x="0" y="0"/>
          <a:ext cx="0" cy="0"/>
          <a:chOff x="0" y="0"/>
          <a:chExt cx="0" cy="0"/>
        </a:xfrm>
      </p:grpSpPr>
      <p:sp>
        <p:nvSpPr>
          <p:cNvPr id="43" name="Google Shape;43;p8"/>
          <p:cNvSpPr txBox="1"/>
          <p:nvPr>
            <p:ph type="title"/>
          </p:nvPr>
        </p:nvSpPr>
        <p:spPr>
          <a:xfrm>
            <a:off x="490250" y="488250"/>
            <a:ext cx="62271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p:txBody>
      </p:sp>
      <p:sp>
        <p:nvSpPr>
          <p:cNvPr id="44" name="Google Shape;44;p8"/>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dk2"/>
              </a:buClr>
              <a:buSzPts val="4200"/>
              <a:buNone/>
              <a:defRPr sz="4200">
                <a:solidFill>
                  <a:schemeClr val="dk2"/>
                </a:solidFill>
              </a:defRPr>
            </a:lvl1pPr>
            <a:lvl2pPr lvl="1" rtl="0" algn="ctr">
              <a:spcBef>
                <a:spcPts val="0"/>
              </a:spcBef>
              <a:spcAft>
                <a:spcPts val="0"/>
              </a:spcAft>
              <a:buClr>
                <a:schemeClr val="dk2"/>
              </a:buClr>
              <a:buSzPts val="4200"/>
              <a:buNone/>
              <a:defRPr sz="4200">
                <a:solidFill>
                  <a:schemeClr val="dk2"/>
                </a:solidFill>
              </a:defRPr>
            </a:lvl2pPr>
            <a:lvl3pPr lvl="2" rtl="0" algn="ctr">
              <a:spcBef>
                <a:spcPts val="0"/>
              </a:spcBef>
              <a:spcAft>
                <a:spcPts val="0"/>
              </a:spcAft>
              <a:buClr>
                <a:schemeClr val="dk2"/>
              </a:buClr>
              <a:buSzPts val="4200"/>
              <a:buNone/>
              <a:defRPr sz="4200">
                <a:solidFill>
                  <a:schemeClr val="dk2"/>
                </a:solidFill>
              </a:defRPr>
            </a:lvl3pPr>
            <a:lvl4pPr lvl="3" rtl="0" algn="ctr">
              <a:spcBef>
                <a:spcPts val="0"/>
              </a:spcBef>
              <a:spcAft>
                <a:spcPts val="0"/>
              </a:spcAft>
              <a:buClr>
                <a:schemeClr val="dk2"/>
              </a:buClr>
              <a:buSzPts val="4200"/>
              <a:buNone/>
              <a:defRPr sz="4200">
                <a:solidFill>
                  <a:schemeClr val="dk2"/>
                </a:solidFill>
              </a:defRPr>
            </a:lvl4pPr>
            <a:lvl5pPr lvl="4" rtl="0" algn="ctr">
              <a:spcBef>
                <a:spcPts val="0"/>
              </a:spcBef>
              <a:spcAft>
                <a:spcPts val="0"/>
              </a:spcAft>
              <a:buClr>
                <a:schemeClr val="dk2"/>
              </a:buClr>
              <a:buSzPts val="4200"/>
              <a:buNone/>
              <a:defRPr sz="4200">
                <a:solidFill>
                  <a:schemeClr val="dk2"/>
                </a:solidFill>
              </a:defRPr>
            </a:lvl5pPr>
            <a:lvl6pPr lvl="5" rtl="0" algn="ctr">
              <a:spcBef>
                <a:spcPts val="0"/>
              </a:spcBef>
              <a:spcAft>
                <a:spcPts val="0"/>
              </a:spcAft>
              <a:buClr>
                <a:schemeClr val="dk2"/>
              </a:buClr>
              <a:buSzPts val="4200"/>
              <a:buNone/>
              <a:defRPr sz="4200">
                <a:solidFill>
                  <a:schemeClr val="dk2"/>
                </a:solidFill>
              </a:defRPr>
            </a:lvl6pPr>
            <a:lvl7pPr lvl="6" rtl="0" algn="ctr">
              <a:spcBef>
                <a:spcPts val="0"/>
              </a:spcBef>
              <a:spcAft>
                <a:spcPts val="0"/>
              </a:spcAft>
              <a:buClr>
                <a:schemeClr val="dk2"/>
              </a:buClr>
              <a:buSzPts val="4200"/>
              <a:buNone/>
              <a:defRPr sz="4200">
                <a:solidFill>
                  <a:schemeClr val="dk2"/>
                </a:solidFill>
              </a:defRPr>
            </a:lvl7pPr>
            <a:lvl8pPr lvl="7" rtl="0" algn="ctr">
              <a:spcBef>
                <a:spcPts val="0"/>
              </a:spcBef>
              <a:spcAft>
                <a:spcPts val="0"/>
              </a:spcAft>
              <a:buClr>
                <a:schemeClr val="dk2"/>
              </a:buClr>
              <a:buSzPts val="4200"/>
              <a:buNone/>
              <a:defRPr sz="4200">
                <a:solidFill>
                  <a:schemeClr val="dk2"/>
                </a:solidFill>
              </a:defRPr>
            </a:lvl8pPr>
            <a:lvl9pPr lvl="8" rtl="0" algn="ctr">
              <a:spcBef>
                <a:spcPts val="0"/>
              </a:spcBef>
              <a:spcAft>
                <a:spcPts val="0"/>
              </a:spcAft>
              <a:buClr>
                <a:schemeClr val="dk2"/>
              </a:buClr>
              <a:buSzPts val="4200"/>
              <a:buNone/>
              <a:defRPr sz="4200">
                <a:solidFill>
                  <a:schemeClr val="dk2"/>
                </a:solidFill>
              </a:defRPr>
            </a:lvl9pPr>
          </a:lstStyle>
          <a:p/>
        </p:txBody>
      </p:sp>
      <p:sp>
        <p:nvSpPr>
          <p:cNvPr id="49" name="Google Shape;49;p9"/>
          <p:cNvSpPr txBox="1"/>
          <p:nvPr>
            <p:ph idx="1" type="subTitle"/>
          </p:nvPr>
        </p:nvSpPr>
        <p:spPr>
          <a:xfrm>
            <a:off x="265500" y="2779467"/>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10"/>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0"/>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0"/>
          <p:cNvSpPr txBox="1"/>
          <p:nvPr>
            <p:ph idx="1" type="body"/>
          </p:nvPr>
        </p:nvSpPr>
        <p:spPr>
          <a:xfrm>
            <a:off x="57150" y="4696825"/>
            <a:ext cx="8382000" cy="4467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Clr>
                <a:schemeClr val="lt1"/>
              </a:buClr>
              <a:buSzPts val="1200"/>
              <a:buNone/>
              <a:defRPr sz="1200">
                <a:solidFill>
                  <a:schemeClr val="lt1"/>
                </a:solidFill>
              </a:defRPr>
            </a:lvl1pPr>
          </a:lstStyle>
          <a:p/>
        </p:txBody>
      </p:sp>
      <p:sp>
        <p:nvSpPr>
          <p:cNvPr id="56" name="Google Shape;56;p10"/>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terial">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p:txBody>
      </p:sp>
      <p:sp>
        <p:nvSpPr>
          <p:cNvPr id="7" name="Google Shape;7;p1"/>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indent="-317500" lvl="1" marL="9144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indent="-317500" lvl="2" marL="13716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indent="-317500" lvl="3" marL="18288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indent="-317500" lvl="4" marL="22860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indent="-317500" lvl="5" marL="27432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indent="-317500" lvl="6" marL="32004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indent="-317500" lvl="7" marL="36576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indent="-317500" lvl="8" marL="4114800" rtl="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p:txBody>
      </p:sp>
      <p:sp>
        <p:nvSpPr>
          <p:cNvPr id="8" name="Google Shape;8;p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lt2"/>
                </a:solidFill>
                <a:latin typeface="Roboto"/>
                <a:ea typeface="Roboto"/>
                <a:cs typeface="Roboto"/>
                <a:sym typeface="Roboto"/>
              </a:defRPr>
            </a:lvl1pPr>
            <a:lvl2pPr lvl="1" rtl="0" algn="r">
              <a:buNone/>
              <a:defRPr sz="1000">
                <a:solidFill>
                  <a:schemeClr val="lt2"/>
                </a:solidFill>
                <a:latin typeface="Roboto"/>
                <a:ea typeface="Roboto"/>
                <a:cs typeface="Roboto"/>
                <a:sym typeface="Roboto"/>
              </a:defRPr>
            </a:lvl2pPr>
            <a:lvl3pPr lvl="2" rtl="0" algn="r">
              <a:buNone/>
              <a:defRPr sz="1000">
                <a:solidFill>
                  <a:schemeClr val="lt2"/>
                </a:solidFill>
                <a:latin typeface="Roboto"/>
                <a:ea typeface="Roboto"/>
                <a:cs typeface="Roboto"/>
                <a:sym typeface="Roboto"/>
              </a:defRPr>
            </a:lvl3pPr>
            <a:lvl4pPr lvl="3" rtl="0" algn="r">
              <a:buNone/>
              <a:defRPr sz="1000">
                <a:solidFill>
                  <a:schemeClr val="lt2"/>
                </a:solidFill>
                <a:latin typeface="Roboto"/>
                <a:ea typeface="Roboto"/>
                <a:cs typeface="Roboto"/>
                <a:sym typeface="Roboto"/>
              </a:defRPr>
            </a:lvl4pPr>
            <a:lvl5pPr lvl="4" rtl="0" algn="r">
              <a:buNone/>
              <a:defRPr sz="1000">
                <a:solidFill>
                  <a:schemeClr val="lt2"/>
                </a:solidFill>
                <a:latin typeface="Roboto"/>
                <a:ea typeface="Roboto"/>
                <a:cs typeface="Roboto"/>
                <a:sym typeface="Roboto"/>
              </a:defRPr>
            </a:lvl5pPr>
            <a:lvl6pPr lvl="5" rtl="0" algn="r">
              <a:buNone/>
              <a:defRPr sz="1000">
                <a:solidFill>
                  <a:schemeClr val="lt2"/>
                </a:solidFill>
                <a:latin typeface="Roboto"/>
                <a:ea typeface="Roboto"/>
                <a:cs typeface="Roboto"/>
                <a:sym typeface="Roboto"/>
              </a:defRPr>
            </a:lvl6pPr>
            <a:lvl7pPr lvl="6" rtl="0" algn="r">
              <a:buNone/>
              <a:defRPr sz="1000">
                <a:solidFill>
                  <a:schemeClr val="lt2"/>
                </a:solidFill>
                <a:latin typeface="Roboto"/>
                <a:ea typeface="Roboto"/>
                <a:cs typeface="Roboto"/>
                <a:sym typeface="Roboto"/>
              </a:defRPr>
            </a:lvl7pPr>
            <a:lvl8pPr lvl="7" rtl="0" algn="r">
              <a:buNone/>
              <a:defRPr sz="1000">
                <a:solidFill>
                  <a:schemeClr val="lt2"/>
                </a:solidFill>
                <a:latin typeface="Roboto"/>
                <a:ea typeface="Roboto"/>
                <a:cs typeface="Roboto"/>
                <a:sym typeface="Roboto"/>
              </a:defRPr>
            </a:lvl8pPr>
            <a:lvl9pPr lvl="8" rtl="0" algn="r">
              <a:buNone/>
              <a:defRPr sz="1000">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46.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0" Type="http://schemas.openxmlformats.org/officeDocument/2006/relationships/image" Target="../media/image4.png"/><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6.jpg"/><Relationship Id="rId4" Type="http://schemas.openxmlformats.org/officeDocument/2006/relationships/image" Target="../media/image2.png"/><Relationship Id="rId9" Type="http://schemas.openxmlformats.org/officeDocument/2006/relationships/image" Target="../media/image25.png"/><Relationship Id="rId5" Type="http://schemas.openxmlformats.org/officeDocument/2006/relationships/image" Target="../media/image9.png"/><Relationship Id="rId6" Type="http://schemas.openxmlformats.org/officeDocument/2006/relationships/image" Target="../media/image17.png"/><Relationship Id="rId7" Type="http://schemas.openxmlformats.org/officeDocument/2006/relationships/image" Target="../media/image14.png"/><Relationship Id="rId8"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5.jp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16.png"/><Relationship Id="rId4" Type="http://schemas.openxmlformats.org/officeDocument/2006/relationships/image" Target="../media/image20.png"/><Relationship Id="rId5" Type="http://schemas.openxmlformats.org/officeDocument/2006/relationships/image" Target="../media/image30.png"/><Relationship Id="rId6"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1" Type="http://schemas.openxmlformats.org/officeDocument/2006/relationships/image" Target="../media/image34.png"/><Relationship Id="rId10" Type="http://schemas.openxmlformats.org/officeDocument/2006/relationships/image" Target="../media/image44.png"/><Relationship Id="rId13" Type="http://schemas.openxmlformats.org/officeDocument/2006/relationships/image" Target="../media/image31.png"/><Relationship Id="rId12" Type="http://schemas.openxmlformats.org/officeDocument/2006/relationships/image" Target="../media/image32.png"/><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21.png"/><Relationship Id="rId4" Type="http://schemas.openxmlformats.org/officeDocument/2006/relationships/image" Target="../media/image22.png"/><Relationship Id="rId9" Type="http://schemas.openxmlformats.org/officeDocument/2006/relationships/image" Target="../media/image42.png"/><Relationship Id="rId5" Type="http://schemas.openxmlformats.org/officeDocument/2006/relationships/image" Target="../media/image26.png"/><Relationship Id="rId6" Type="http://schemas.openxmlformats.org/officeDocument/2006/relationships/image" Target="../media/image23.png"/><Relationship Id="rId7" Type="http://schemas.openxmlformats.org/officeDocument/2006/relationships/image" Target="../media/image28.png"/><Relationship Id="rId8"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4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38.png"/><Relationship Id="rId4" Type="http://schemas.openxmlformats.org/officeDocument/2006/relationships/image" Target="../media/image37.png"/><Relationship Id="rId5" Type="http://schemas.openxmlformats.org/officeDocument/2006/relationships/image" Target="../media/image35.png"/><Relationship Id="rId6" Type="http://schemas.openxmlformats.org/officeDocument/2006/relationships/image" Target="../media/image3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 Id="rId3" Type="http://schemas.openxmlformats.org/officeDocument/2006/relationships/image" Target="../media/image3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45.pn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4.xml"/><Relationship Id="rId3" Type="http://schemas.openxmlformats.org/officeDocument/2006/relationships/image" Target="../media/image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6.xml"/><Relationship Id="rId3" Type="http://schemas.openxmlformats.org/officeDocument/2006/relationships/hyperlink" Target="https://designingnetworkautomation.com/" TargetMode="External"/><Relationship Id="rId4" Type="http://schemas.openxmlformats.org/officeDocument/2006/relationships/hyperlink" Target="https://naf-naf-wizard.streamlit.app/" TargetMode="External"/><Relationship Id="rId5" Type="http://schemas.openxmlformats.org/officeDocument/2006/relationships/image" Target="../media/image40.png"/><Relationship Id="rId6" Type="http://schemas.openxmlformats.org/officeDocument/2006/relationships/image" Target="../media/image4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8.xml"/><Relationship Id="rId3" Type="http://schemas.openxmlformats.org/officeDocument/2006/relationships/hyperlink" Target="https://github.com/Network-Automation-Forum/reference/blob/main/docs/Framework/Framework.md" TargetMode="External"/><Relationship Id="rId4" Type="http://schemas.openxmlformats.org/officeDocument/2006/relationships/hyperlink" Target="https://networkautomationfrm.slack.com/archives/C082G6VGZHP"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4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8.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4"/>
          <p:cNvSpPr txBox="1"/>
          <p:nvPr>
            <p:ph type="ctrTitle"/>
          </p:nvPr>
        </p:nvSpPr>
        <p:spPr>
          <a:xfrm>
            <a:off x="390525" y="1819275"/>
            <a:ext cx="8222100" cy="933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3100"/>
              <a:t>The Network Automation Map</a:t>
            </a:r>
            <a:r>
              <a:rPr lang="en" sz="3100"/>
              <a:t>: </a:t>
            </a:r>
            <a:br>
              <a:rPr lang="en" sz="3100"/>
            </a:br>
            <a:r>
              <a:rPr lang="en" sz="3100"/>
              <a:t>Navigate Your Journey with the </a:t>
            </a:r>
            <a:br>
              <a:rPr lang="en" sz="3100"/>
            </a:br>
            <a:r>
              <a:rPr lang="en" sz="3100"/>
              <a:t>NAF Automation Framework</a:t>
            </a:r>
            <a:endParaRPr sz="3100"/>
          </a:p>
        </p:txBody>
      </p:sp>
      <p:sp>
        <p:nvSpPr>
          <p:cNvPr id="79" name="Google Shape;79;p14"/>
          <p:cNvSpPr txBox="1"/>
          <p:nvPr>
            <p:ph idx="1" type="subTitle"/>
          </p:nvPr>
        </p:nvSpPr>
        <p:spPr>
          <a:xfrm>
            <a:off x="390525" y="2789119"/>
            <a:ext cx="8222100" cy="88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Wim H</a:t>
            </a:r>
            <a:r>
              <a:rPr lang="en"/>
              <a:t>enderickx, Nokia</a:t>
            </a:r>
            <a:endParaRPr/>
          </a:p>
          <a:p>
            <a:pPr indent="0" lvl="0" marL="0" rtl="0" algn="l">
              <a:spcBef>
                <a:spcPts val="0"/>
              </a:spcBef>
              <a:spcAft>
                <a:spcPts val="0"/>
              </a:spcAft>
              <a:buNone/>
            </a:pPr>
            <a:r>
              <a:rPr lang="en"/>
              <a:t>Damien Garros, OpsMill</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descr="Closeup from the side of a hand pushing a knob on an audio mixer" id="148" name="Google Shape;148;p23"/>
          <p:cNvPicPr preferRelativeResize="0"/>
          <p:nvPr/>
        </p:nvPicPr>
        <p:blipFill rotWithShape="1">
          <a:blip r:embed="rId3">
            <a:alphaModFix/>
          </a:blip>
          <a:srcRect b="15419" l="7507" r="42247" t="0"/>
          <a:stretch/>
        </p:blipFill>
        <p:spPr>
          <a:xfrm>
            <a:off x="-9150" y="0"/>
            <a:ext cx="4594498" cy="5143501"/>
          </a:xfrm>
          <a:prstGeom prst="rect">
            <a:avLst/>
          </a:prstGeom>
          <a:noFill/>
          <a:ln>
            <a:noFill/>
          </a:ln>
        </p:spPr>
      </p:pic>
      <p:sp>
        <p:nvSpPr>
          <p:cNvPr id="149" name="Google Shape;149;p23"/>
          <p:cNvSpPr txBox="1"/>
          <p:nvPr>
            <p:ph type="title"/>
          </p:nvPr>
        </p:nvSpPr>
        <p:spPr>
          <a:xfrm>
            <a:off x="265500" y="1086725"/>
            <a:ext cx="4045200" cy="2226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NAF Automation Framework</a:t>
            </a:r>
            <a:endParaRPr>
              <a:solidFill>
                <a:schemeClr val="lt1"/>
              </a:solidFill>
            </a:endParaRPr>
          </a:p>
        </p:txBody>
      </p:sp>
      <p:sp>
        <p:nvSpPr>
          <p:cNvPr id="150" name="Google Shape;150;p23"/>
          <p:cNvSpPr txBox="1"/>
          <p:nvPr>
            <p:ph idx="2" type="body"/>
          </p:nvPr>
        </p:nvSpPr>
        <p:spPr>
          <a:xfrm>
            <a:off x="4939500" y="724200"/>
            <a:ext cx="39864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500"/>
              <a:t>Simple building blocks that underpin any network automation framework</a:t>
            </a:r>
            <a:br>
              <a:rPr lang="en" sz="2500"/>
            </a:br>
            <a:endParaRPr sz="2500"/>
          </a:p>
          <a:p>
            <a:pPr indent="0" lvl="0" marL="0" rtl="0" algn="l">
              <a:spcBef>
                <a:spcPts val="1600"/>
              </a:spcBef>
              <a:spcAft>
                <a:spcPts val="1600"/>
              </a:spcAft>
              <a:buNone/>
            </a:pPr>
            <a:r>
              <a:rPr lang="en" sz="2500"/>
              <a:t>Not a reference architecture — it’s a shared vocabulary + responsibilities.</a:t>
            </a:r>
            <a:endParaRPr sz="2500"/>
          </a:p>
        </p:txBody>
      </p:sp>
      <p:pic>
        <p:nvPicPr>
          <p:cNvPr id="151" name="Google Shape;151;p23"/>
          <p:cNvPicPr preferRelativeResize="0"/>
          <p:nvPr/>
        </p:nvPicPr>
        <p:blipFill>
          <a:blip r:embed="rId4">
            <a:alphaModFix/>
          </a:blip>
          <a:stretch>
            <a:fillRect/>
          </a:stretch>
        </p:blipFill>
        <p:spPr>
          <a:xfrm>
            <a:off x="1714525" y="3510425"/>
            <a:ext cx="1147150" cy="11471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4"/>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800"/>
              <a:t>NAF Automation Framework</a:t>
            </a:r>
            <a:endParaRPr sz="2800"/>
          </a:p>
        </p:txBody>
      </p:sp>
      <p:pic>
        <p:nvPicPr>
          <p:cNvPr id="157" name="Google Shape;157;p24"/>
          <p:cNvPicPr preferRelativeResize="0"/>
          <p:nvPr/>
        </p:nvPicPr>
        <p:blipFill>
          <a:blip r:embed="rId3">
            <a:alphaModFix/>
          </a:blip>
          <a:stretch>
            <a:fillRect/>
          </a:stretch>
        </p:blipFill>
        <p:spPr>
          <a:xfrm>
            <a:off x="435913" y="771450"/>
            <a:ext cx="8272187" cy="42196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5"/>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NAF Automation Framework</a:t>
            </a:r>
            <a:br>
              <a:rPr lang="en"/>
            </a:br>
            <a:r>
              <a:rPr lang="en"/>
              <a:t>Fundamentals</a:t>
            </a:r>
            <a:endParaRPr/>
          </a:p>
        </p:txBody>
      </p:sp>
      <p:sp>
        <p:nvSpPr>
          <p:cNvPr id="163" name="Google Shape;163;p25"/>
          <p:cNvSpPr txBox="1"/>
          <p:nvPr>
            <p:ph type="title"/>
          </p:nvPr>
        </p:nvSpPr>
        <p:spPr>
          <a:xfrm>
            <a:off x="365225" y="1753550"/>
            <a:ext cx="2143800" cy="121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chemeClr val="dk1"/>
                </a:solidFill>
              </a:rPr>
              <a:t>Functional Building blocks </a:t>
            </a:r>
            <a:endParaRPr b="1" sz="2000">
              <a:solidFill>
                <a:schemeClr val="dk1"/>
              </a:solidFill>
            </a:endParaRPr>
          </a:p>
        </p:txBody>
      </p:sp>
      <p:sp>
        <p:nvSpPr>
          <p:cNvPr id="164" name="Google Shape;164;p25"/>
          <p:cNvSpPr txBox="1"/>
          <p:nvPr>
            <p:ph idx="1" type="body"/>
          </p:nvPr>
        </p:nvSpPr>
        <p:spPr>
          <a:xfrm>
            <a:off x="365225" y="2921850"/>
            <a:ext cx="2529000" cy="2043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200">
                <a:solidFill>
                  <a:schemeClr val="dk2"/>
                </a:solidFill>
              </a:rPr>
              <a:t>The NAF automation framework is meant to be</a:t>
            </a:r>
            <a:r>
              <a:rPr lang="en" sz="1200">
                <a:solidFill>
                  <a:schemeClr val="dk2"/>
                </a:solidFill>
              </a:rPr>
              <a:t> tool agnostic</a:t>
            </a:r>
            <a:r>
              <a:rPr lang="en" sz="1200">
                <a:solidFill>
                  <a:schemeClr val="dk2"/>
                </a:solidFill>
              </a:rPr>
              <a:t> to avoid comparing apple and orange.</a:t>
            </a:r>
            <a:br>
              <a:rPr lang="en" sz="1200">
                <a:solidFill>
                  <a:schemeClr val="dk2"/>
                </a:solidFill>
              </a:rPr>
            </a:br>
            <a:br>
              <a:rPr lang="en" sz="1200">
                <a:solidFill>
                  <a:schemeClr val="dk2"/>
                </a:solidFill>
              </a:rPr>
            </a:br>
            <a:r>
              <a:rPr lang="en" sz="1200">
                <a:solidFill>
                  <a:schemeClr val="dk2"/>
                </a:solidFill>
              </a:rPr>
              <a:t>Each functional building block can be map to </a:t>
            </a:r>
            <a:r>
              <a:rPr lang="en" sz="1200">
                <a:solidFill>
                  <a:schemeClr val="dk2"/>
                </a:solidFill>
              </a:rPr>
              <a:t>one or more tool </a:t>
            </a:r>
            <a:r>
              <a:rPr lang="en" sz="1200">
                <a:solidFill>
                  <a:schemeClr val="dk2"/>
                </a:solidFill>
              </a:rPr>
              <a:t>and each tool can map to multiple functional blocks</a:t>
            </a:r>
            <a:endParaRPr sz="1200">
              <a:solidFill>
                <a:schemeClr val="dk2"/>
              </a:solidFill>
            </a:endParaRPr>
          </a:p>
        </p:txBody>
      </p:sp>
      <p:sp>
        <p:nvSpPr>
          <p:cNvPr id="165" name="Google Shape;165;p25"/>
          <p:cNvSpPr txBox="1"/>
          <p:nvPr>
            <p:ph type="title"/>
          </p:nvPr>
        </p:nvSpPr>
        <p:spPr>
          <a:xfrm>
            <a:off x="3353350" y="2087650"/>
            <a:ext cx="2408700" cy="572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chemeClr val="dk1"/>
                </a:solidFill>
              </a:rPr>
              <a:t>Living Document</a:t>
            </a:r>
            <a:br>
              <a:rPr b="1" lang="en" sz="2000">
                <a:solidFill>
                  <a:schemeClr val="dk1"/>
                </a:solidFill>
              </a:rPr>
            </a:br>
            <a:r>
              <a:rPr b="1" lang="en" sz="2000">
                <a:solidFill>
                  <a:schemeClr val="dk1"/>
                </a:solidFill>
              </a:rPr>
              <a:t>Not a protocol</a:t>
            </a:r>
            <a:endParaRPr b="1" sz="2000">
              <a:solidFill>
                <a:schemeClr val="dk1"/>
              </a:solidFill>
            </a:endParaRPr>
          </a:p>
        </p:txBody>
      </p:sp>
      <p:sp>
        <p:nvSpPr>
          <p:cNvPr id="166" name="Google Shape;166;p25"/>
          <p:cNvSpPr txBox="1"/>
          <p:nvPr>
            <p:ph idx="1" type="body"/>
          </p:nvPr>
        </p:nvSpPr>
        <p:spPr>
          <a:xfrm>
            <a:off x="3348050" y="2905050"/>
            <a:ext cx="2613300" cy="2132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rPr>
              <a:t>The NAF automation framework is meant to evolve over time.</a:t>
            </a:r>
            <a:br>
              <a:rPr lang="en" sz="1200">
                <a:solidFill>
                  <a:schemeClr val="dk2"/>
                </a:solidFill>
              </a:rPr>
            </a:br>
            <a:br>
              <a:rPr lang="en" sz="1200">
                <a:solidFill>
                  <a:schemeClr val="dk2"/>
                </a:solidFill>
              </a:rPr>
            </a:br>
            <a:r>
              <a:rPr lang="en" sz="1200">
                <a:solidFill>
                  <a:schemeClr val="dk2"/>
                </a:solidFill>
              </a:rPr>
              <a:t>It’s not a strict implementation that </a:t>
            </a:r>
            <a:r>
              <a:rPr lang="en" sz="1200">
                <a:solidFill>
                  <a:schemeClr val="dk2"/>
                </a:solidFill>
              </a:rPr>
              <a:t>impose</a:t>
            </a:r>
            <a:r>
              <a:rPr lang="en" sz="1200">
                <a:solidFill>
                  <a:schemeClr val="dk2"/>
                </a:solidFill>
              </a:rPr>
              <a:t>s a specific way of doing things and i</a:t>
            </a:r>
            <a:r>
              <a:rPr lang="en" sz="1200">
                <a:solidFill>
                  <a:schemeClr val="dk2"/>
                </a:solidFill>
              </a:rPr>
              <a:t>n many cases, not all components are required to get started</a:t>
            </a:r>
            <a:endParaRPr sz="1200">
              <a:solidFill>
                <a:schemeClr val="dk2"/>
              </a:solidFill>
            </a:endParaRPr>
          </a:p>
          <a:p>
            <a:pPr indent="0" lvl="0" marL="0" rtl="0" algn="l">
              <a:spcBef>
                <a:spcPts val="1600"/>
              </a:spcBef>
              <a:spcAft>
                <a:spcPts val="1600"/>
              </a:spcAft>
              <a:buNone/>
            </a:pPr>
            <a:r>
              <a:t/>
            </a:r>
            <a:endParaRPr sz="1200">
              <a:solidFill>
                <a:schemeClr val="dk2"/>
              </a:solidFill>
            </a:endParaRPr>
          </a:p>
        </p:txBody>
      </p:sp>
      <p:sp>
        <p:nvSpPr>
          <p:cNvPr id="167" name="Google Shape;167;p25"/>
          <p:cNvSpPr txBox="1"/>
          <p:nvPr>
            <p:ph type="title"/>
          </p:nvPr>
        </p:nvSpPr>
        <p:spPr>
          <a:xfrm>
            <a:off x="6391650" y="1842950"/>
            <a:ext cx="2529000" cy="103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chemeClr val="dk1"/>
                </a:solidFill>
              </a:rPr>
              <a:t>Both for the </a:t>
            </a:r>
            <a:r>
              <a:rPr b="1" lang="en" sz="1800">
                <a:solidFill>
                  <a:schemeClr val="dk1"/>
                </a:solidFill>
              </a:rPr>
              <a:t>beginners</a:t>
            </a:r>
            <a:r>
              <a:rPr b="1" lang="en" sz="1800">
                <a:solidFill>
                  <a:schemeClr val="dk1"/>
                </a:solidFill>
              </a:rPr>
              <a:t> and </a:t>
            </a:r>
            <a:r>
              <a:rPr b="1" lang="en" sz="1800">
                <a:solidFill>
                  <a:schemeClr val="dk1"/>
                </a:solidFill>
              </a:rPr>
              <a:t>the</a:t>
            </a:r>
            <a:r>
              <a:rPr b="1" lang="en" sz="1800">
                <a:solidFill>
                  <a:schemeClr val="dk1"/>
                </a:solidFill>
              </a:rPr>
              <a:t> experts</a:t>
            </a:r>
            <a:endParaRPr b="1" sz="1800">
              <a:solidFill>
                <a:schemeClr val="dk1"/>
              </a:solidFill>
            </a:endParaRPr>
          </a:p>
        </p:txBody>
      </p:sp>
      <p:sp>
        <p:nvSpPr>
          <p:cNvPr id="168" name="Google Shape;168;p25"/>
          <p:cNvSpPr txBox="1"/>
          <p:nvPr>
            <p:ph idx="1" type="body"/>
          </p:nvPr>
        </p:nvSpPr>
        <p:spPr>
          <a:xfrm>
            <a:off x="6415175" y="2905050"/>
            <a:ext cx="2529000" cy="1950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200">
                <a:solidFill>
                  <a:schemeClr val="dk2"/>
                </a:solidFill>
              </a:rPr>
              <a:t>The NAF automation framework initiative is focusing initially on laying out the main building blocks to lay the foundation </a:t>
            </a:r>
            <a:br>
              <a:rPr lang="en" sz="1200">
                <a:solidFill>
                  <a:schemeClr val="dk2"/>
                </a:solidFill>
              </a:rPr>
            </a:br>
            <a:br>
              <a:rPr lang="en" sz="1200">
                <a:solidFill>
                  <a:schemeClr val="dk2"/>
                </a:solidFill>
              </a:rPr>
            </a:br>
            <a:r>
              <a:rPr lang="en" sz="1200">
                <a:solidFill>
                  <a:schemeClr val="dk2"/>
                </a:solidFill>
              </a:rPr>
              <a:t>In the future the goal is to go deeper into each block.</a:t>
            </a:r>
            <a:endParaRPr sz="1200">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p26"/>
          <p:cNvPicPr preferRelativeResize="0"/>
          <p:nvPr/>
        </p:nvPicPr>
        <p:blipFill rotWithShape="1">
          <a:blip r:embed="rId3">
            <a:alphaModFix/>
          </a:blip>
          <a:srcRect b="15501" l="0" r="0" t="118"/>
          <a:stretch/>
        </p:blipFill>
        <p:spPr>
          <a:xfrm>
            <a:off x="-75" y="0"/>
            <a:ext cx="9144000" cy="5143500"/>
          </a:xfrm>
          <a:prstGeom prst="rect">
            <a:avLst/>
          </a:prstGeom>
          <a:noFill/>
          <a:ln>
            <a:noFill/>
          </a:ln>
        </p:spPr>
      </p:pic>
      <p:sp>
        <p:nvSpPr>
          <p:cNvPr id="174" name="Google Shape;174;p26"/>
          <p:cNvSpPr/>
          <p:nvPr/>
        </p:nvSpPr>
        <p:spPr>
          <a:xfrm>
            <a:off x="-22275" y="0"/>
            <a:ext cx="9188400" cy="923400"/>
          </a:xfrm>
          <a:prstGeom prst="rect">
            <a:avLst/>
          </a:prstGeom>
          <a:solidFill>
            <a:srgbClr val="0D0C0C">
              <a:alpha val="822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Roboto"/>
              <a:ea typeface="Roboto"/>
              <a:cs typeface="Roboto"/>
              <a:sym typeface="Roboto"/>
            </a:endParaRPr>
          </a:p>
        </p:txBody>
      </p:sp>
      <p:sp>
        <p:nvSpPr>
          <p:cNvPr id="175" name="Google Shape;175;p26"/>
          <p:cNvSpPr txBox="1"/>
          <p:nvPr/>
        </p:nvSpPr>
        <p:spPr>
          <a:xfrm>
            <a:off x="0" y="0"/>
            <a:ext cx="7934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chemeClr val="lt1"/>
                </a:solidFill>
                <a:latin typeface="Roboto"/>
                <a:ea typeface="Roboto"/>
                <a:cs typeface="Roboto"/>
                <a:sym typeface="Roboto"/>
              </a:rPr>
              <a:t>A map to help navigate the </a:t>
            </a:r>
            <a:r>
              <a:rPr b="1" lang="en" sz="2400">
                <a:solidFill>
                  <a:schemeClr val="lt1"/>
                </a:solidFill>
                <a:latin typeface="Roboto"/>
                <a:ea typeface="Roboto"/>
                <a:cs typeface="Roboto"/>
                <a:sym typeface="Roboto"/>
              </a:rPr>
              <a:t>terminology</a:t>
            </a:r>
            <a:r>
              <a:rPr b="1" lang="en" sz="2400">
                <a:solidFill>
                  <a:schemeClr val="lt1"/>
                </a:solidFill>
                <a:latin typeface="Roboto"/>
                <a:ea typeface="Roboto"/>
                <a:cs typeface="Roboto"/>
                <a:sym typeface="Roboto"/>
              </a:rPr>
              <a:t> and understand how things are related to each other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id="180" name="Google Shape;180;p27"/>
          <p:cNvPicPr preferRelativeResize="0"/>
          <p:nvPr/>
        </p:nvPicPr>
        <p:blipFill rotWithShape="1">
          <a:blip r:embed="rId3">
            <a:alphaModFix/>
          </a:blip>
          <a:srcRect b="9572" l="0" r="0" t="6465"/>
          <a:stretch/>
        </p:blipFill>
        <p:spPr>
          <a:xfrm>
            <a:off x="-22275" y="0"/>
            <a:ext cx="9188550" cy="5143500"/>
          </a:xfrm>
          <a:prstGeom prst="rect">
            <a:avLst/>
          </a:prstGeom>
          <a:noFill/>
          <a:ln>
            <a:noFill/>
          </a:ln>
        </p:spPr>
      </p:pic>
      <p:sp>
        <p:nvSpPr>
          <p:cNvPr id="181" name="Google Shape;181;p27"/>
          <p:cNvSpPr/>
          <p:nvPr/>
        </p:nvSpPr>
        <p:spPr>
          <a:xfrm>
            <a:off x="-22275" y="0"/>
            <a:ext cx="9188400" cy="923400"/>
          </a:xfrm>
          <a:prstGeom prst="rect">
            <a:avLst/>
          </a:prstGeom>
          <a:solidFill>
            <a:srgbClr val="0D0C0C">
              <a:alpha val="822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Roboto"/>
              <a:ea typeface="Roboto"/>
              <a:cs typeface="Roboto"/>
              <a:sym typeface="Roboto"/>
            </a:endParaRPr>
          </a:p>
        </p:txBody>
      </p:sp>
      <p:sp>
        <p:nvSpPr>
          <p:cNvPr id="182" name="Google Shape;182;p27"/>
          <p:cNvSpPr txBox="1"/>
          <p:nvPr/>
        </p:nvSpPr>
        <p:spPr>
          <a:xfrm>
            <a:off x="0" y="0"/>
            <a:ext cx="88005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chemeClr val="lt1"/>
                </a:solidFill>
                <a:latin typeface="Roboto"/>
                <a:ea typeface="Roboto"/>
                <a:cs typeface="Roboto"/>
                <a:sym typeface="Roboto"/>
              </a:rPr>
              <a:t>A functional blueprint to help everyone understand and build</a:t>
            </a:r>
            <a:r>
              <a:rPr b="1" lang="en" sz="2400">
                <a:solidFill>
                  <a:schemeClr val="lt1"/>
                </a:solidFill>
                <a:latin typeface="Roboto"/>
                <a:ea typeface="Roboto"/>
                <a:cs typeface="Roboto"/>
                <a:sym typeface="Roboto"/>
              </a:rPr>
              <a:t> Network Automation Stack (system thinking)</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8"/>
          <p:cNvSpPr txBox="1"/>
          <p:nvPr>
            <p:ph idx="1" type="body"/>
          </p:nvPr>
        </p:nvSpPr>
        <p:spPr>
          <a:xfrm>
            <a:off x="471900" y="2571750"/>
            <a:ext cx="3999900" cy="205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t>Network Automation Engineer</a:t>
            </a:r>
            <a:endParaRPr sz="1700"/>
          </a:p>
          <a:p>
            <a:pPr indent="0" lvl="0" marL="0" rtl="0" algn="l">
              <a:spcBef>
                <a:spcPts val="1600"/>
              </a:spcBef>
              <a:spcAft>
                <a:spcPts val="0"/>
              </a:spcAft>
              <a:buNone/>
            </a:pPr>
            <a:r>
              <a:rPr lang="en" sz="1700"/>
              <a:t>Automation Architect</a:t>
            </a:r>
            <a:endParaRPr sz="1700"/>
          </a:p>
          <a:p>
            <a:pPr indent="0" lvl="0" marL="0" rtl="0" algn="l">
              <a:spcBef>
                <a:spcPts val="1600"/>
              </a:spcBef>
              <a:spcAft>
                <a:spcPts val="0"/>
              </a:spcAft>
              <a:buNone/>
            </a:pPr>
            <a:r>
              <a:rPr lang="en" sz="1700"/>
              <a:t>Software Engineer</a:t>
            </a:r>
            <a:endParaRPr sz="1700"/>
          </a:p>
          <a:p>
            <a:pPr indent="0" lvl="0" marL="0" rtl="0" algn="l">
              <a:spcBef>
                <a:spcPts val="1600"/>
              </a:spcBef>
              <a:spcAft>
                <a:spcPts val="0"/>
              </a:spcAft>
              <a:buNone/>
            </a:pPr>
            <a:r>
              <a:rPr lang="en" sz="1700"/>
              <a:t>Network Reliability Engineer </a:t>
            </a:r>
            <a:endParaRPr sz="1700"/>
          </a:p>
          <a:p>
            <a:pPr indent="0" lvl="0" marL="0" rtl="0" algn="l">
              <a:spcBef>
                <a:spcPts val="1600"/>
              </a:spcBef>
              <a:spcAft>
                <a:spcPts val="1600"/>
              </a:spcAft>
              <a:buNone/>
            </a:pPr>
            <a:r>
              <a:t/>
            </a:r>
            <a:endParaRPr sz="1700"/>
          </a:p>
        </p:txBody>
      </p:sp>
      <p:sp>
        <p:nvSpPr>
          <p:cNvPr id="188" name="Google Shape;188;p28"/>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Target Audience</a:t>
            </a:r>
            <a:endParaRPr/>
          </a:p>
        </p:txBody>
      </p:sp>
      <p:sp>
        <p:nvSpPr>
          <p:cNvPr id="189" name="Google Shape;189;p28"/>
          <p:cNvSpPr txBox="1"/>
          <p:nvPr>
            <p:ph idx="2" type="body"/>
          </p:nvPr>
        </p:nvSpPr>
        <p:spPr>
          <a:xfrm>
            <a:off x="4694250" y="2492050"/>
            <a:ext cx="3999900" cy="213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t>Network </a:t>
            </a:r>
            <a:r>
              <a:rPr lang="en" sz="1700"/>
              <a:t>Engineer</a:t>
            </a:r>
            <a:endParaRPr sz="1700"/>
          </a:p>
          <a:p>
            <a:pPr indent="0" lvl="0" marL="0" rtl="0" algn="l">
              <a:spcBef>
                <a:spcPts val="1600"/>
              </a:spcBef>
              <a:spcAft>
                <a:spcPts val="0"/>
              </a:spcAft>
              <a:buNone/>
            </a:pPr>
            <a:r>
              <a:rPr lang="en" sz="1700"/>
              <a:t>Network Ops</a:t>
            </a:r>
            <a:endParaRPr sz="1700"/>
          </a:p>
          <a:p>
            <a:pPr indent="0" lvl="0" marL="0" rtl="0" algn="l">
              <a:spcBef>
                <a:spcPts val="1600"/>
              </a:spcBef>
              <a:spcAft>
                <a:spcPts val="0"/>
              </a:spcAft>
              <a:buNone/>
            </a:pPr>
            <a:r>
              <a:rPr lang="en" sz="1700"/>
              <a:t>Network Architect</a:t>
            </a:r>
            <a:endParaRPr sz="1700"/>
          </a:p>
          <a:p>
            <a:pPr indent="0" lvl="0" marL="0" rtl="0" algn="l">
              <a:spcBef>
                <a:spcPts val="1600"/>
              </a:spcBef>
              <a:spcAft>
                <a:spcPts val="1600"/>
              </a:spcAft>
              <a:buNone/>
            </a:pPr>
            <a:r>
              <a:rPr lang="en" sz="1700"/>
              <a:t>Engineering Manager </a:t>
            </a:r>
            <a:endParaRPr sz="1700"/>
          </a:p>
        </p:txBody>
      </p:sp>
      <p:sp>
        <p:nvSpPr>
          <p:cNvPr id="190" name="Google Shape;190;p28"/>
          <p:cNvSpPr txBox="1"/>
          <p:nvPr/>
        </p:nvSpPr>
        <p:spPr>
          <a:xfrm>
            <a:off x="471900" y="1814950"/>
            <a:ext cx="38703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200">
                <a:solidFill>
                  <a:srgbClr val="227FFF"/>
                </a:solidFill>
                <a:latin typeface="Roboto"/>
                <a:ea typeface="Roboto"/>
                <a:cs typeface="Roboto"/>
                <a:sym typeface="Roboto"/>
              </a:rPr>
              <a:t>Builders</a:t>
            </a:r>
            <a:endParaRPr b="1" sz="3200">
              <a:solidFill>
                <a:srgbClr val="227FFF"/>
              </a:solidFill>
              <a:latin typeface="Roboto"/>
              <a:ea typeface="Roboto"/>
              <a:cs typeface="Roboto"/>
              <a:sym typeface="Roboto"/>
            </a:endParaRPr>
          </a:p>
        </p:txBody>
      </p:sp>
      <p:sp>
        <p:nvSpPr>
          <p:cNvPr id="191" name="Google Shape;191;p28"/>
          <p:cNvSpPr txBox="1"/>
          <p:nvPr/>
        </p:nvSpPr>
        <p:spPr>
          <a:xfrm>
            <a:off x="4694250" y="1814950"/>
            <a:ext cx="38703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200">
                <a:solidFill>
                  <a:srgbClr val="227FFF"/>
                </a:solidFill>
                <a:latin typeface="Roboto"/>
                <a:ea typeface="Roboto"/>
                <a:cs typeface="Roboto"/>
                <a:sym typeface="Roboto"/>
              </a:rPr>
              <a:t>Users</a:t>
            </a:r>
            <a:endParaRPr b="1" sz="3200">
              <a:solidFill>
                <a:srgbClr val="227FFF"/>
              </a:solidFill>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id="196" name="Google Shape;196;p29"/>
          <p:cNvPicPr preferRelativeResize="0"/>
          <p:nvPr/>
        </p:nvPicPr>
        <p:blipFill rotWithShape="1">
          <a:blip r:embed="rId3">
            <a:alphaModFix/>
          </a:blip>
          <a:srcRect b="12855" l="567" r="0" t="3239"/>
          <a:stretch/>
        </p:blipFill>
        <p:spPr>
          <a:xfrm>
            <a:off x="0" y="0"/>
            <a:ext cx="9144000" cy="5143500"/>
          </a:xfrm>
          <a:prstGeom prst="rect">
            <a:avLst/>
          </a:prstGeom>
          <a:noFill/>
          <a:ln>
            <a:noFill/>
          </a:ln>
        </p:spPr>
      </p:pic>
      <p:sp>
        <p:nvSpPr>
          <p:cNvPr id="197" name="Google Shape;197;p29"/>
          <p:cNvSpPr/>
          <p:nvPr/>
        </p:nvSpPr>
        <p:spPr>
          <a:xfrm>
            <a:off x="-22200" y="4220100"/>
            <a:ext cx="9188400" cy="923400"/>
          </a:xfrm>
          <a:prstGeom prst="rect">
            <a:avLst/>
          </a:prstGeom>
          <a:solidFill>
            <a:srgbClr val="0D0C0C">
              <a:alpha val="822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Roboto"/>
              <a:ea typeface="Roboto"/>
              <a:cs typeface="Roboto"/>
              <a:sym typeface="Roboto"/>
            </a:endParaRPr>
          </a:p>
        </p:txBody>
      </p:sp>
      <p:sp>
        <p:nvSpPr>
          <p:cNvPr id="198" name="Google Shape;198;p29"/>
          <p:cNvSpPr txBox="1"/>
          <p:nvPr/>
        </p:nvSpPr>
        <p:spPr>
          <a:xfrm>
            <a:off x="0" y="4357275"/>
            <a:ext cx="8800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chemeClr val="lt1"/>
                </a:solidFill>
                <a:latin typeface="Roboto"/>
                <a:ea typeface="Roboto"/>
                <a:cs typeface="Roboto"/>
                <a:sym typeface="Roboto"/>
              </a:rPr>
              <a:t>Wait, what about my tools ? Are they gone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cxnSp>
        <p:nvCxnSpPr>
          <p:cNvPr id="203" name="Google Shape;203;p30"/>
          <p:cNvCxnSpPr>
            <a:stCxn id="204" idx="3"/>
          </p:cNvCxnSpPr>
          <p:nvPr/>
        </p:nvCxnSpPr>
        <p:spPr>
          <a:xfrm>
            <a:off x="982950" y="2210850"/>
            <a:ext cx="3390900" cy="21900"/>
          </a:xfrm>
          <a:prstGeom prst="straightConnector1">
            <a:avLst/>
          </a:prstGeom>
          <a:noFill/>
          <a:ln cap="flat" cmpd="sng" w="9525">
            <a:solidFill>
              <a:srgbClr val="9E9E9E"/>
            </a:solidFill>
            <a:prstDash val="dot"/>
            <a:round/>
            <a:headEnd len="med" w="med" type="none"/>
            <a:tailEnd len="med" w="med" type="none"/>
          </a:ln>
        </p:spPr>
      </p:cxnSp>
      <p:cxnSp>
        <p:nvCxnSpPr>
          <p:cNvPr id="205" name="Google Shape;205;p30"/>
          <p:cNvCxnSpPr>
            <a:endCxn id="206" idx="2"/>
          </p:cNvCxnSpPr>
          <p:nvPr/>
        </p:nvCxnSpPr>
        <p:spPr>
          <a:xfrm flipH="1" rot="10800000">
            <a:off x="1211713" y="3249038"/>
            <a:ext cx="2952600" cy="12300"/>
          </a:xfrm>
          <a:prstGeom prst="straightConnector1">
            <a:avLst/>
          </a:prstGeom>
          <a:noFill/>
          <a:ln cap="flat" cmpd="sng" w="9525">
            <a:solidFill>
              <a:srgbClr val="9E9E9E"/>
            </a:solidFill>
            <a:prstDash val="dot"/>
            <a:round/>
            <a:headEnd len="med" w="med" type="none"/>
            <a:tailEnd len="med" w="med" type="none"/>
          </a:ln>
        </p:spPr>
      </p:cxnSp>
      <p:cxnSp>
        <p:nvCxnSpPr>
          <p:cNvPr id="207" name="Google Shape;207;p30"/>
          <p:cNvCxnSpPr/>
          <p:nvPr/>
        </p:nvCxnSpPr>
        <p:spPr>
          <a:xfrm>
            <a:off x="1437150" y="2734250"/>
            <a:ext cx="2875800" cy="24300"/>
          </a:xfrm>
          <a:prstGeom prst="straightConnector1">
            <a:avLst/>
          </a:prstGeom>
          <a:noFill/>
          <a:ln cap="flat" cmpd="sng" w="9525">
            <a:solidFill>
              <a:srgbClr val="9E9E9E"/>
            </a:solidFill>
            <a:prstDash val="dot"/>
            <a:round/>
            <a:headEnd len="med" w="med" type="none"/>
            <a:tailEnd len="med" w="med" type="none"/>
          </a:ln>
        </p:spPr>
      </p:cxnSp>
      <p:cxnSp>
        <p:nvCxnSpPr>
          <p:cNvPr id="208" name="Google Shape;208;p30"/>
          <p:cNvCxnSpPr/>
          <p:nvPr/>
        </p:nvCxnSpPr>
        <p:spPr>
          <a:xfrm flipH="1" rot="10800000">
            <a:off x="937300" y="3863125"/>
            <a:ext cx="3360300" cy="1500"/>
          </a:xfrm>
          <a:prstGeom prst="straightConnector1">
            <a:avLst/>
          </a:prstGeom>
          <a:noFill/>
          <a:ln cap="flat" cmpd="sng" w="9525">
            <a:solidFill>
              <a:srgbClr val="9E9E9E"/>
            </a:solidFill>
            <a:prstDash val="dot"/>
            <a:round/>
            <a:headEnd len="med" w="med" type="none"/>
            <a:tailEnd len="med" w="med" type="none"/>
          </a:ln>
        </p:spPr>
      </p:cxnSp>
      <p:cxnSp>
        <p:nvCxnSpPr>
          <p:cNvPr id="209" name="Google Shape;209;p30"/>
          <p:cNvCxnSpPr/>
          <p:nvPr/>
        </p:nvCxnSpPr>
        <p:spPr>
          <a:xfrm flipH="1" rot="10800000">
            <a:off x="1013450" y="4447450"/>
            <a:ext cx="3360300" cy="1500"/>
          </a:xfrm>
          <a:prstGeom prst="straightConnector1">
            <a:avLst/>
          </a:prstGeom>
          <a:noFill/>
          <a:ln cap="flat" cmpd="sng" w="9525">
            <a:solidFill>
              <a:srgbClr val="9E9E9E"/>
            </a:solidFill>
            <a:prstDash val="dot"/>
            <a:round/>
            <a:headEnd len="med" w="med" type="none"/>
            <a:tailEnd len="med" w="med" type="none"/>
          </a:ln>
        </p:spPr>
      </p:cxnSp>
      <p:sp>
        <p:nvSpPr>
          <p:cNvPr id="210" name="Google Shape;210;p30"/>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800"/>
              <a:t>Mapping </a:t>
            </a:r>
            <a:r>
              <a:rPr lang="en" sz="2800"/>
              <a:t>between</a:t>
            </a:r>
            <a:r>
              <a:rPr lang="en" sz="2800"/>
              <a:t> functional blocks and tools</a:t>
            </a:r>
            <a:endParaRPr sz="2800"/>
          </a:p>
        </p:txBody>
      </p:sp>
      <p:sp>
        <p:nvSpPr>
          <p:cNvPr id="211" name="Google Shape;211;p30"/>
          <p:cNvSpPr txBox="1"/>
          <p:nvPr/>
        </p:nvSpPr>
        <p:spPr>
          <a:xfrm>
            <a:off x="5436100" y="2018125"/>
            <a:ext cx="3360600" cy="1723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rgbClr val="07244D"/>
                </a:solidFill>
                <a:latin typeface="Roboto"/>
                <a:ea typeface="Roboto"/>
                <a:cs typeface="Roboto"/>
                <a:sym typeface="Roboto"/>
              </a:rPr>
              <a:t>Each tool / product / project</a:t>
            </a:r>
            <a:r>
              <a:rPr b="1" lang="en" sz="2000">
                <a:solidFill>
                  <a:schemeClr val="dk1"/>
                </a:solidFill>
                <a:latin typeface="Roboto"/>
                <a:ea typeface="Roboto"/>
                <a:cs typeface="Roboto"/>
                <a:sym typeface="Roboto"/>
              </a:rPr>
              <a:t> can map </a:t>
            </a:r>
            <a:endParaRPr b="1" sz="2000">
              <a:solidFill>
                <a:schemeClr val="dk1"/>
              </a:solidFill>
              <a:latin typeface="Roboto"/>
              <a:ea typeface="Roboto"/>
              <a:cs typeface="Roboto"/>
              <a:sym typeface="Roboto"/>
            </a:endParaRPr>
          </a:p>
          <a:p>
            <a:pPr indent="0" lvl="0" marL="0" rtl="0" algn="ctr">
              <a:spcBef>
                <a:spcPts val="0"/>
              </a:spcBef>
              <a:spcAft>
                <a:spcPts val="0"/>
              </a:spcAft>
              <a:buNone/>
            </a:pPr>
            <a:r>
              <a:rPr b="1" lang="en" sz="2000">
                <a:solidFill>
                  <a:schemeClr val="accent2"/>
                </a:solidFill>
                <a:latin typeface="Roboto"/>
                <a:ea typeface="Roboto"/>
                <a:cs typeface="Roboto"/>
                <a:sym typeface="Roboto"/>
              </a:rPr>
              <a:t>Completely</a:t>
            </a:r>
            <a:r>
              <a:rPr b="1" lang="en" sz="2000">
                <a:solidFill>
                  <a:schemeClr val="dk1"/>
                </a:solidFill>
                <a:latin typeface="Roboto"/>
                <a:ea typeface="Roboto"/>
                <a:cs typeface="Roboto"/>
                <a:sym typeface="Roboto"/>
              </a:rPr>
              <a:t> or </a:t>
            </a:r>
            <a:r>
              <a:rPr b="1" lang="en" sz="2000">
                <a:solidFill>
                  <a:schemeClr val="accent2"/>
                </a:solidFill>
                <a:latin typeface="Roboto"/>
                <a:ea typeface="Roboto"/>
                <a:cs typeface="Roboto"/>
                <a:sym typeface="Roboto"/>
              </a:rPr>
              <a:t>Partially</a:t>
            </a:r>
            <a:br>
              <a:rPr b="1" lang="en" sz="2000">
                <a:solidFill>
                  <a:schemeClr val="dk1"/>
                </a:solidFill>
                <a:latin typeface="Roboto"/>
                <a:ea typeface="Roboto"/>
                <a:cs typeface="Roboto"/>
                <a:sym typeface="Roboto"/>
              </a:rPr>
            </a:br>
            <a:r>
              <a:rPr b="1" lang="en" sz="2000">
                <a:solidFill>
                  <a:schemeClr val="dk1"/>
                </a:solidFill>
                <a:latin typeface="Roboto"/>
                <a:ea typeface="Roboto"/>
                <a:cs typeface="Roboto"/>
                <a:sym typeface="Roboto"/>
              </a:rPr>
              <a:t>to </a:t>
            </a:r>
            <a:endParaRPr b="1" sz="2000">
              <a:solidFill>
                <a:schemeClr val="dk1"/>
              </a:solidFill>
              <a:latin typeface="Roboto"/>
              <a:ea typeface="Roboto"/>
              <a:cs typeface="Roboto"/>
              <a:sym typeface="Roboto"/>
            </a:endParaRPr>
          </a:p>
          <a:p>
            <a:pPr indent="0" lvl="0" marL="0" rtl="0" algn="ctr">
              <a:spcBef>
                <a:spcPts val="0"/>
              </a:spcBef>
              <a:spcAft>
                <a:spcPts val="0"/>
              </a:spcAft>
              <a:buNone/>
            </a:pPr>
            <a:r>
              <a:rPr b="1" lang="en" sz="2000">
                <a:solidFill>
                  <a:schemeClr val="accent3"/>
                </a:solidFill>
                <a:latin typeface="Roboto"/>
                <a:ea typeface="Roboto"/>
                <a:cs typeface="Roboto"/>
                <a:sym typeface="Roboto"/>
              </a:rPr>
              <a:t>One</a:t>
            </a:r>
            <a:r>
              <a:rPr b="1" lang="en" sz="2000">
                <a:solidFill>
                  <a:schemeClr val="dk1"/>
                </a:solidFill>
                <a:latin typeface="Roboto"/>
                <a:ea typeface="Roboto"/>
                <a:cs typeface="Roboto"/>
                <a:sym typeface="Roboto"/>
              </a:rPr>
              <a:t> or </a:t>
            </a:r>
            <a:r>
              <a:rPr b="1" lang="en" sz="2000">
                <a:solidFill>
                  <a:schemeClr val="accent3"/>
                </a:solidFill>
                <a:latin typeface="Roboto"/>
                <a:ea typeface="Roboto"/>
                <a:cs typeface="Roboto"/>
                <a:sym typeface="Roboto"/>
              </a:rPr>
              <a:t>Multiple</a:t>
            </a:r>
            <a:r>
              <a:rPr b="1" lang="en" sz="2000">
                <a:solidFill>
                  <a:schemeClr val="dk1"/>
                </a:solidFill>
                <a:latin typeface="Roboto"/>
                <a:ea typeface="Roboto"/>
                <a:cs typeface="Roboto"/>
                <a:sym typeface="Roboto"/>
              </a:rPr>
              <a:t> blocks</a:t>
            </a:r>
            <a:endParaRPr b="1" sz="2000">
              <a:solidFill>
                <a:schemeClr val="dk1"/>
              </a:solidFill>
              <a:latin typeface="Roboto"/>
              <a:ea typeface="Roboto"/>
              <a:cs typeface="Roboto"/>
              <a:sym typeface="Roboto"/>
            </a:endParaRPr>
          </a:p>
        </p:txBody>
      </p:sp>
      <p:sp>
        <p:nvSpPr>
          <p:cNvPr id="212" name="Google Shape;212;p30"/>
          <p:cNvSpPr txBox="1"/>
          <p:nvPr/>
        </p:nvSpPr>
        <p:spPr>
          <a:xfrm rot="-2035454">
            <a:off x="2270745" y="985447"/>
            <a:ext cx="1303002" cy="461709"/>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Roboto"/>
                <a:ea typeface="Roboto"/>
                <a:cs typeface="Roboto"/>
                <a:sym typeface="Roboto"/>
              </a:rPr>
              <a:t>Collector</a:t>
            </a:r>
            <a:endParaRPr b="1" sz="1800">
              <a:solidFill>
                <a:schemeClr val="dk1"/>
              </a:solidFill>
              <a:latin typeface="Roboto"/>
              <a:ea typeface="Roboto"/>
              <a:cs typeface="Roboto"/>
              <a:sym typeface="Roboto"/>
            </a:endParaRPr>
          </a:p>
        </p:txBody>
      </p:sp>
      <p:sp>
        <p:nvSpPr>
          <p:cNvPr id="213" name="Google Shape;213;p30"/>
          <p:cNvSpPr txBox="1"/>
          <p:nvPr/>
        </p:nvSpPr>
        <p:spPr>
          <a:xfrm rot="-2035259">
            <a:off x="3120386" y="891175"/>
            <a:ext cx="1796078" cy="461709"/>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Roboto"/>
                <a:ea typeface="Roboto"/>
                <a:cs typeface="Roboto"/>
                <a:sym typeface="Roboto"/>
              </a:rPr>
              <a:t>Observability</a:t>
            </a:r>
            <a:endParaRPr b="1" sz="1800">
              <a:solidFill>
                <a:schemeClr val="dk1"/>
              </a:solidFill>
              <a:latin typeface="Roboto"/>
              <a:ea typeface="Roboto"/>
              <a:cs typeface="Roboto"/>
              <a:sym typeface="Roboto"/>
            </a:endParaRPr>
          </a:p>
        </p:txBody>
      </p:sp>
      <p:sp>
        <p:nvSpPr>
          <p:cNvPr id="214" name="Google Shape;214;p30"/>
          <p:cNvSpPr txBox="1"/>
          <p:nvPr/>
        </p:nvSpPr>
        <p:spPr>
          <a:xfrm rot="-2035259">
            <a:off x="4004311" y="891175"/>
            <a:ext cx="1796078" cy="461709"/>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Roboto"/>
                <a:ea typeface="Roboto"/>
                <a:cs typeface="Roboto"/>
                <a:sym typeface="Roboto"/>
              </a:rPr>
              <a:t>Presentation</a:t>
            </a:r>
            <a:endParaRPr b="1" sz="1800">
              <a:solidFill>
                <a:schemeClr val="dk1"/>
              </a:solidFill>
              <a:latin typeface="Roboto"/>
              <a:ea typeface="Roboto"/>
              <a:cs typeface="Roboto"/>
              <a:sym typeface="Roboto"/>
            </a:endParaRPr>
          </a:p>
        </p:txBody>
      </p:sp>
      <p:cxnSp>
        <p:nvCxnSpPr>
          <p:cNvPr id="215" name="Google Shape;215;p30"/>
          <p:cNvCxnSpPr/>
          <p:nvPr/>
        </p:nvCxnSpPr>
        <p:spPr>
          <a:xfrm>
            <a:off x="2514600" y="1767850"/>
            <a:ext cx="0" cy="2888100"/>
          </a:xfrm>
          <a:prstGeom prst="straightConnector1">
            <a:avLst/>
          </a:prstGeom>
          <a:noFill/>
          <a:ln cap="flat" cmpd="sng" w="19050">
            <a:solidFill>
              <a:schemeClr val="dk2"/>
            </a:solidFill>
            <a:prstDash val="dash"/>
            <a:round/>
            <a:headEnd len="med" w="med" type="none"/>
            <a:tailEnd len="med" w="med" type="none"/>
          </a:ln>
        </p:spPr>
      </p:cxnSp>
      <p:cxnSp>
        <p:nvCxnSpPr>
          <p:cNvPr id="216" name="Google Shape;216;p30"/>
          <p:cNvCxnSpPr/>
          <p:nvPr/>
        </p:nvCxnSpPr>
        <p:spPr>
          <a:xfrm>
            <a:off x="3406138" y="1813550"/>
            <a:ext cx="0" cy="2842500"/>
          </a:xfrm>
          <a:prstGeom prst="straightConnector1">
            <a:avLst/>
          </a:prstGeom>
          <a:noFill/>
          <a:ln cap="flat" cmpd="sng" w="19050">
            <a:solidFill>
              <a:schemeClr val="dk2"/>
            </a:solidFill>
            <a:prstDash val="dash"/>
            <a:round/>
            <a:headEnd len="med" w="med" type="none"/>
            <a:tailEnd len="med" w="med" type="none"/>
          </a:ln>
        </p:spPr>
      </p:cxnSp>
      <p:cxnSp>
        <p:nvCxnSpPr>
          <p:cNvPr id="217" name="Google Shape;217;p30"/>
          <p:cNvCxnSpPr/>
          <p:nvPr/>
        </p:nvCxnSpPr>
        <p:spPr>
          <a:xfrm>
            <a:off x="4297675" y="1813550"/>
            <a:ext cx="0" cy="2842500"/>
          </a:xfrm>
          <a:prstGeom prst="straightConnector1">
            <a:avLst/>
          </a:prstGeom>
          <a:noFill/>
          <a:ln cap="flat" cmpd="sng" w="19050">
            <a:solidFill>
              <a:schemeClr val="dk2"/>
            </a:solidFill>
            <a:prstDash val="dash"/>
            <a:round/>
            <a:headEnd len="med" w="med" type="none"/>
            <a:tailEnd len="med" w="med" type="none"/>
          </a:ln>
        </p:spPr>
      </p:cxnSp>
      <p:sp>
        <p:nvSpPr>
          <p:cNvPr id="218" name="Google Shape;218;p30"/>
          <p:cNvSpPr txBox="1"/>
          <p:nvPr/>
        </p:nvSpPr>
        <p:spPr>
          <a:xfrm>
            <a:off x="98250" y="2537450"/>
            <a:ext cx="13389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07244D"/>
                </a:solidFill>
                <a:latin typeface="Roboto"/>
                <a:ea typeface="Roboto"/>
                <a:cs typeface="Roboto"/>
                <a:sym typeface="Roboto"/>
              </a:rPr>
              <a:t>Prometheus</a:t>
            </a:r>
            <a:endParaRPr b="1" sz="1500">
              <a:solidFill>
                <a:srgbClr val="07244D"/>
              </a:solidFill>
              <a:latin typeface="Roboto"/>
              <a:ea typeface="Roboto"/>
              <a:cs typeface="Roboto"/>
              <a:sym typeface="Roboto"/>
            </a:endParaRPr>
          </a:p>
        </p:txBody>
      </p:sp>
      <p:sp>
        <p:nvSpPr>
          <p:cNvPr id="204" name="Google Shape;204;p30"/>
          <p:cNvSpPr txBox="1"/>
          <p:nvPr/>
        </p:nvSpPr>
        <p:spPr>
          <a:xfrm>
            <a:off x="98250" y="2003100"/>
            <a:ext cx="8847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07244D"/>
                </a:solidFill>
                <a:latin typeface="Roboto"/>
                <a:ea typeface="Roboto"/>
                <a:cs typeface="Roboto"/>
                <a:sym typeface="Roboto"/>
              </a:rPr>
              <a:t>gNMIc</a:t>
            </a:r>
            <a:endParaRPr b="1" sz="1500">
              <a:solidFill>
                <a:srgbClr val="07244D"/>
              </a:solidFill>
              <a:latin typeface="Roboto"/>
              <a:ea typeface="Roboto"/>
              <a:cs typeface="Roboto"/>
              <a:sym typeface="Roboto"/>
            </a:endParaRPr>
          </a:p>
        </p:txBody>
      </p:sp>
      <p:sp>
        <p:nvSpPr>
          <p:cNvPr id="219" name="Google Shape;219;p30"/>
          <p:cNvSpPr txBox="1"/>
          <p:nvPr/>
        </p:nvSpPr>
        <p:spPr>
          <a:xfrm>
            <a:off x="98250" y="3656125"/>
            <a:ext cx="8238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07244D"/>
                </a:solidFill>
                <a:latin typeface="Roboto"/>
                <a:ea typeface="Roboto"/>
                <a:cs typeface="Roboto"/>
                <a:sym typeface="Roboto"/>
              </a:rPr>
              <a:t>SuzieQ</a:t>
            </a:r>
            <a:endParaRPr b="1" sz="1500">
              <a:solidFill>
                <a:srgbClr val="07244D"/>
              </a:solidFill>
              <a:latin typeface="Roboto"/>
              <a:ea typeface="Roboto"/>
              <a:cs typeface="Roboto"/>
              <a:sym typeface="Roboto"/>
            </a:endParaRPr>
          </a:p>
        </p:txBody>
      </p:sp>
      <p:sp>
        <p:nvSpPr>
          <p:cNvPr id="220" name="Google Shape;220;p30"/>
          <p:cNvSpPr txBox="1"/>
          <p:nvPr/>
        </p:nvSpPr>
        <p:spPr>
          <a:xfrm>
            <a:off x="98250" y="4240450"/>
            <a:ext cx="8238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07244D"/>
                </a:solidFill>
                <a:latin typeface="Roboto"/>
                <a:ea typeface="Roboto"/>
                <a:cs typeface="Roboto"/>
                <a:sym typeface="Roboto"/>
              </a:rPr>
              <a:t>Kentik</a:t>
            </a:r>
            <a:endParaRPr b="1" sz="1500">
              <a:solidFill>
                <a:srgbClr val="07244D"/>
              </a:solidFill>
              <a:latin typeface="Roboto"/>
              <a:ea typeface="Roboto"/>
              <a:cs typeface="Roboto"/>
              <a:sym typeface="Roboto"/>
            </a:endParaRPr>
          </a:p>
        </p:txBody>
      </p:sp>
      <p:sp>
        <p:nvSpPr>
          <p:cNvPr id="221" name="Google Shape;221;p30"/>
          <p:cNvSpPr/>
          <p:nvPr/>
        </p:nvSpPr>
        <p:spPr>
          <a:xfrm>
            <a:off x="2381250" y="2088900"/>
            <a:ext cx="266700" cy="243900"/>
          </a:xfrm>
          <a:prstGeom prst="ellipse">
            <a:avLst/>
          </a:prstGeom>
          <a:solidFill>
            <a:srgbClr val="227FFF"/>
          </a:solidFill>
          <a:ln cap="flat" cmpd="sng" w="9525">
            <a:solidFill>
              <a:srgbClr val="07244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Roboto"/>
              <a:ea typeface="Roboto"/>
              <a:cs typeface="Roboto"/>
              <a:sym typeface="Roboto"/>
            </a:endParaRPr>
          </a:p>
        </p:txBody>
      </p:sp>
      <p:sp>
        <p:nvSpPr>
          <p:cNvPr id="222" name="Google Shape;222;p30"/>
          <p:cNvSpPr/>
          <p:nvPr/>
        </p:nvSpPr>
        <p:spPr>
          <a:xfrm>
            <a:off x="3272788" y="2623250"/>
            <a:ext cx="266700" cy="243900"/>
          </a:xfrm>
          <a:prstGeom prst="ellipse">
            <a:avLst/>
          </a:prstGeom>
          <a:solidFill>
            <a:srgbClr val="227FFF"/>
          </a:solidFill>
          <a:ln cap="flat" cmpd="sng" w="9525">
            <a:solidFill>
              <a:srgbClr val="07244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Roboto"/>
              <a:ea typeface="Roboto"/>
              <a:cs typeface="Roboto"/>
              <a:sym typeface="Roboto"/>
            </a:endParaRPr>
          </a:p>
        </p:txBody>
      </p:sp>
      <p:sp>
        <p:nvSpPr>
          <p:cNvPr id="223" name="Google Shape;223;p30"/>
          <p:cNvSpPr txBox="1"/>
          <p:nvPr/>
        </p:nvSpPr>
        <p:spPr>
          <a:xfrm>
            <a:off x="98250" y="3071800"/>
            <a:ext cx="9381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07244D"/>
                </a:solidFill>
                <a:latin typeface="Roboto"/>
                <a:ea typeface="Roboto"/>
                <a:cs typeface="Roboto"/>
                <a:sym typeface="Roboto"/>
              </a:rPr>
              <a:t>Grafana</a:t>
            </a:r>
            <a:endParaRPr b="1" sz="1500">
              <a:solidFill>
                <a:srgbClr val="07244D"/>
              </a:solidFill>
              <a:latin typeface="Roboto"/>
              <a:ea typeface="Roboto"/>
              <a:cs typeface="Roboto"/>
              <a:sym typeface="Roboto"/>
            </a:endParaRPr>
          </a:p>
        </p:txBody>
      </p:sp>
      <p:sp>
        <p:nvSpPr>
          <p:cNvPr id="206" name="Google Shape;206;p30"/>
          <p:cNvSpPr/>
          <p:nvPr/>
        </p:nvSpPr>
        <p:spPr>
          <a:xfrm>
            <a:off x="4164313" y="3127088"/>
            <a:ext cx="266700" cy="243900"/>
          </a:xfrm>
          <a:prstGeom prst="ellipse">
            <a:avLst/>
          </a:prstGeom>
          <a:solidFill>
            <a:srgbClr val="227FFF"/>
          </a:solidFill>
          <a:ln cap="flat" cmpd="sng" w="9525">
            <a:solidFill>
              <a:srgbClr val="07244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Roboto"/>
              <a:ea typeface="Roboto"/>
              <a:cs typeface="Roboto"/>
              <a:sym typeface="Roboto"/>
            </a:endParaRPr>
          </a:p>
        </p:txBody>
      </p:sp>
      <p:sp>
        <p:nvSpPr>
          <p:cNvPr id="224" name="Google Shape;224;p30"/>
          <p:cNvSpPr/>
          <p:nvPr/>
        </p:nvSpPr>
        <p:spPr>
          <a:xfrm>
            <a:off x="2381238" y="4326250"/>
            <a:ext cx="266700" cy="243900"/>
          </a:xfrm>
          <a:prstGeom prst="ellipse">
            <a:avLst/>
          </a:prstGeom>
          <a:solidFill>
            <a:srgbClr val="227FFF"/>
          </a:solidFill>
          <a:ln cap="flat" cmpd="sng" w="9525">
            <a:solidFill>
              <a:srgbClr val="07244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Roboto"/>
              <a:ea typeface="Roboto"/>
              <a:cs typeface="Roboto"/>
              <a:sym typeface="Roboto"/>
            </a:endParaRPr>
          </a:p>
        </p:txBody>
      </p:sp>
      <p:sp>
        <p:nvSpPr>
          <p:cNvPr id="225" name="Google Shape;225;p30"/>
          <p:cNvSpPr/>
          <p:nvPr/>
        </p:nvSpPr>
        <p:spPr>
          <a:xfrm>
            <a:off x="3272775" y="4326250"/>
            <a:ext cx="266700" cy="243900"/>
          </a:xfrm>
          <a:prstGeom prst="ellipse">
            <a:avLst/>
          </a:prstGeom>
          <a:solidFill>
            <a:srgbClr val="227FFF"/>
          </a:solidFill>
          <a:ln cap="flat" cmpd="sng" w="9525">
            <a:solidFill>
              <a:srgbClr val="07244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Roboto"/>
              <a:ea typeface="Roboto"/>
              <a:cs typeface="Roboto"/>
              <a:sym typeface="Roboto"/>
            </a:endParaRPr>
          </a:p>
        </p:txBody>
      </p:sp>
      <p:sp>
        <p:nvSpPr>
          <p:cNvPr id="226" name="Google Shape;226;p30"/>
          <p:cNvSpPr/>
          <p:nvPr/>
        </p:nvSpPr>
        <p:spPr>
          <a:xfrm>
            <a:off x="4164300" y="4326250"/>
            <a:ext cx="266700" cy="243900"/>
          </a:xfrm>
          <a:prstGeom prst="ellipse">
            <a:avLst/>
          </a:prstGeom>
          <a:solidFill>
            <a:srgbClr val="227FFF"/>
          </a:solidFill>
          <a:ln cap="flat" cmpd="sng" w="9525">
            <a:solidFill>
              <a:srgbClr val="07244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Roboto"/>
              <a:ea typeface="Roboto"/>
              <a:cs typeface="Roboto"/>
              <a:sym typeface="Roboto"/>
            </a:endParaRPr>
          </a:p>
        </p:txBody>
      </p:sp>
      <p:sp>
        <p:nvSpPr>
          <p:cNvPr id="227" name="Google Shape;227;p30"/>
          <p:cNvSpPr/>
          <p:nvPr/>
        </p:nvSpPr>
        <p:spPr>
          <a:xfrm>
            <a:off x="2381238" y="3741925"/>
            <a:ext cx="266700" cy="243900"/>
          </a:xfrm>
          <a:prstGeom prst="ellipse">
            <a:avLst/>
          </a:prstGeom>
          <a:solidFill>
            <a:srgbClr val="227FFF"/>
          </a:solidFill>
          <a:ln cap="flat" cmpd="sng" w="9525">
            <a:solidFill>
              <a:srgbClr val="07244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Roboto"/>
              <a:ea typeface="Roboto"/>
              <a:cs typeface="Roboto"/>
              <a:sym typeface="Roboto"/>
            </a:endParaRPr>
          </a:p>
        </p:txBody>
      </p:sp>
      <p:sp>
        <p:nvSpPr>
          <p:cNvPr id="228" name="Google Shape;228;p30"/>
          <p:cNvSpPr/>
          <p:nvPr/>
        </p:nvSpPr>
        <p:spPr>
          <a:xfrm>
            <a:off x="3272775" y="3741925"/>
            <a:ext cx="266700" cy="243900"/>
          </a:xfrm>
          <a:prstGeom prst="ellipse">
            <a:avLst/>
          </a:prstGeom>
          <a:solidFill>
            <a:srgbClr val="227FFF"/>
          </a:solidFill>
          <a:ln cap="flat" cmpd="sng" w="9525">
            <a:solidFill>
              <a:srgbClr val="07244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Roboto"/>
              <a:ea typeface="Roboto"/>
              <a:cs typeface="Roboto"/>
              <a:sym typeface="Roboto"/>
            </a:endParaRPr>
          </a:p>
        </p:txBody>
      </p:sp>
      <p:sp>
        <p:nvSpPr>
          <p:cNvPr id="229" name="Google Shape;229;p30"/>
          <p:cNvSpPr/>
          <p:nvPr/>
        </p:nvSpPr>
        <p:spPr>
          <a:xfrm>
            <a:off x="4164300" y="3741925"/>
            <a:ext cx="266700" cy="243900"/>
          </a:xfrm>
          <a:prstGeom prst="ellipse">
            <a:avLst/>
          </a:prstGeom>
          <a:solidFill>
            <a:srgbClr val="227FFF"/>
          </a:solidFill>
          <a:ln cap="flat" cmpd="sng" w="9525">
            <a:solidFill>
              <a:srgbClr val="07244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1"/>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800"/>
              <a:t>Where do I start ? </a:t>
            </a:r>
            <a:endParaRPr sz="2800"/>
          </a:p>
        </p:txBody>
      </p:sp>
      <p:sp>
        <p:nvSpPr>
          <p:cNvPr id="235" name="Google Shape;235;p31"/>
          <p:cNvSpPr txBox="1"/>
          <p:nvPr/>
        </p:nvSpPr>
        <p:spPr>
          <a:xfrm>
            <a:off x="336900" y="1033600"/>
            <a:ext cx="8555700" cy="264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chemeClr val="dk1"/>
                </a:solidFill>
                <a:latin typeface="Roboto"/>
                <a:ea typeface="Roboto"/>
                <a:cs typeface="Roboto"/>
                <a:sym typeface="Roboto"/>
              </a:rPr>
              <a:t>Do I need to implement all blocks to get started ? </a:t>
            </a:r>
            <a:endParaRPr b="1" sz="2000">
              <a:solidFill>
                <a:schemeClr val="dk1"/>
              </a:solidFill>
              <a:latin typeface="Roboto"/>
              <a:ea typeface="Roboto"/>
              <a:cs typeface="Roboto"/>
              <a:sym typeface="Roboto"/>
            </a:endParaRPr>
          </a:p>
          <a:p>
            <a:pPr indent="457200" lvl="0" marL="0" rtl="0" algn="l">
              <a:spcBef>
                <a:spcPts val="0"/>
              </a:spcBef>
              <a:spcAft>
                <a:spcPts val="0"/>
              </a:spcAft>
              <a:buNone/>
            </a:pPr>
            <a:r>
              <a:rPr lang="en" sz="2000">
                <a:solidFill>
                  <a:schemeClr val="lt2"/>
                </a:solidFill>
                <a:latin typeface="Roboto"/>
                <a:ea typeface="Roboto"/>
                <a:cs typeface="Roboto"/>
                <a:sym typeface="Roboto"/>
              </a:rPr>
              <a:t>No, you should only implement what is required for your use case(s)</a:t>
            </a:r>
            <a:endParaRPr sz="2000">
              <a:solidFill>
                <a:schemeClr val="lt2"/>
              </a:solidFill>
              <a:latin typeface="Roboto"/>
              <a:ea typeface="Roboto"/>
              <a:cs typeface="Roboto"/>
              <a:sym typeface="Roboto"/>
            </a:endParaRPr>
          </a:p>
          <a:p>
            <a:pPr indent="0" lvl="0" marL="0" rtl="0" algn="l">
              <a:spcBef>
                <a:spcPts val="0"/>
              </a:spcBef>
              <a:spcAft>
                <a:spcPts val="0"/>
              </a:spcAft>
              <a:buNone/>
            </a:pPr>
            <a:r>
              <a:t/>
            </a:r>
            <a:endParaRPr sz="2000">
              <a:solidFill>
                <a:schemeClr val="lt2"/>
              </a:solidFill>
              <a:latin typeface="Roboto"/>
              <a:ea typeface="Roboto"/>
              <a:cs typeface="Roboto"/>
              <a:sym typeface="Roboto"/>
            </a:endParaRPr>
          </a:p>
          <a:p>
            <a:pPr indent="0" lvl="0" marL="0" rtl="0" algn="l">
              <a:spcBef>
                <a:spcPts val="0"/>
              </a:spcBef>
              <a:spcAft>
                <a:spcPts val="0"/>
              </a:spcAft>
              <a:buNone/>
            </a:pPr>
            <a:r>
              <a:rPr b="1" lang="en" sz="2000">
                <a:solidFill>
                  <a:schemeClr val="dk1"/>
                </a:solidFill>
                <a:latin typeface="Roboto"/>
                <a:ea typeface="Roboto"/>
                <a:cs typeface="Roboto"/>
                <a:sym typeface="Roboto"/>
              </a:rPr>
              <a:t>Is there a specific order to get started ?</a:t>
            </a:r>
            <a:endParaRPr b="1" sz="2000">
              <a:solidFill>
                <a:schemeClr val="dk1"/>
              </a:solidFill>
              <a:latin typeface="Roboto"/>
              <a:ea typeface="Roboto"/>
              <a:cs typeface="Roboto"/>
              <a:sym typeface="Roboto"/>
            </a:endParaRPr>
          </a:p>
          <a:p>
            <a:pPr indent="457200" lvl="0" marL="0" rtl="0" algn="l">
              <a:spcBef>
                <a:spcPts val="0"/>
              </a:spcBef>
              <a:spcAft>
                <a:spcPts val="0"/>
              </a:spcAft>
              <a:buNone/>
            </a:pPr>
            <a:r>
              <a:rPr lang="en" sz="2000">
                <a:solidFill>
                  <a:schemeClr val="lt2"/>
                </a:solidFill>
                <a:latin typeface="Roboto"/>
                <a:ea typeface="Roboto"/>
                <a:cs typeface="Roboto"/>
                <a:sym typeface="Roboto"/>
              </a:rPr>
              <a:t>No, it really depends on your use case(s).</a:t>
            </a:r>
            <a:endParaRPr sz="2000">
              <a:solidFill>
                <a:schemeClr val="lt2"/>
              </a:solidFill>
              <a:latin typeface="Roboto"/>
              <a:ea typeface="Roboto"/>
              <a:cs typeface="Roboto"/>
              <a:sym typeface="Roboto"/>
            </a:endParaRPr>
          </a:p>
          <a:p>
            <a:pPr indent="0" lvl="0" marL="0" rtl="0" algn="l">
              <a:spcBef>
                <a:spcPts val="0"/>
              </a:spcBef>
              <a:spcAft>
                <a:spcPts val="0"/>
              </a:spcAft>
              <a:buNone/>
            </a:pPr>
            <a:r>
              <a:t/>
            </a:r>
            <a:endParaRPr b="1" sz="2000">
              <a:solidFill>
                <a:schemeClr val="dk1"/>
              </a:solidFill>
              <a:latin typeface="Roboto"/>
              <a:ea typeface="Roboto"/>
              <a:cs typeface="Roboto"/>
              <a:sym typeface="Roboto"/>
            </a:endParaRPr>
          </a:p>
          <a:p>
            <a:pPr indent="0" lvl="0" marL="0" rtl="0" algn="l">
              <a:spcBef>
                <a:spcPts val="0"/>
              </a:spcBef>
              <a:spcAft>
                <a:spcPts val="0"/>
              </a:spcAft>
              <a:buNone/>
            </a:pPr>
            <a:r>
              <a:t/>
            </a:r>
            <a:endParaRPr b="1" sz="2000">
              <a:solidFill>
                <a:schemeClr val="dk1"/>
              </a:solidFill>
              <a:latin typeface="Roboto"/>
              <a:ea typeface="Roboto"/>
              <a:cs typeface="Roboto"/>
              <a:sym typeface="Roboto"/>
            </a:endParaRPr>
          </a:p>
          <a:p>
            <a:pPr indent="0" lvl="0" marL="0" rtl="0" algn="l">
              <a:spcBef>
                <a:spcPts val="0"/>
              </a:spcBef>
              <a:spcAft>
                <a:spcPts val="0"/>
              </a:spcAft>
              <a:buNone/>
            </a:pPr>
            <a:r>
              <a:t/>
            </a:r>
            <a:endParaRPr b="1" sz="2000">
              <a:solidFill>
                <a:schemeClr val="dk1"/>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id="240" name="Google Shape;240;p32" title="Damien-1-hoodie-officebg.jpeg"/>
          <p:cNvPicPr preferRelativeResize="0"/>
          <p:nvPr/>
        </p:nvPicPr>
        <p:blipFill rotWithShape="1">
          <a:blip r:embed="rId3">
            <a:alphaModFix/>
          </a:blip>
          <a:srcRect b="32534" l="19853" r="13391" t="7629"/>
          <a:stretch/>
        </p:blipFill>
        <p:spPr>
          <a:xfrm>
            <a:off x="4700275" y="2424250"/>
            <a:ext cx="1733099" cy="1886399"/>
          </a:xfrm>
          <a:prstGeom prst="rect">
            <a:avLst/>
          </a:prstGeom>
          <a:noFill/>
          <a:ln>
            <a:noFill/>
          </a:ln>
        </p:spPr>
      </p:pic>
      <p:pic>
        <p:nvPicPr>
          <p:cNvPr id="241" name="Google Shape;241;p32"/>
          <p:cNvPicPr preferRelativeResize="0"/>
          <p:nvPr/>
        </p:nvPicPr>
        <p:blipFill rotWithShape="1">
          <a:blip r:embed="rId4">
            <a:alphaModFix/>
          </a:blip>
          <a:srcRect b="0" l="0" r="9025" t="0"/>
          <a:stretch/>
        </p:blipFill>
        <p:spPr>
          <a:xfrm>
            <a:off x="368625" y="269325"/>
            <a:ext cx="1733100" cy="1905000"/>
          </a:xfrm>
          <a:prstGeom prst="rect">
            <a:avLst/>
          </a:prstGeom>
          <a:noFill/>
          <a:ln>
            <a:noFill/>
          </a:ln>
        </p:spPr>
      </p:pic>
      <p:sp>
        <p:nvSpPr>
          <p:cNvPr id="242" name="Google Shape;242;p32"/>
          <p:cNvSpPr txBox="1"/>
          <p:nvPr>
            <p:ph idx="1" type="body"/>
          </p:nvPr>
        </p:nvSpPr>
        <p:spPr>
          <a:xfrm>
            <a:off x="57150" y="4696825"/>
            <a:ext cx="8382000" cy="446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t>The Team behind the Working Group</a:t>
            </a:r>
            <a:endParaRPr sz="2400"/>
          </a:p>
        </p:txBody>
      </p:sp>
      <p:sp>
        <p:nvSpPr>
          <p:cNvPr id="243" name="Google Shape;243;p32"/>
          <p:cNvSpPr txBox="1"/>
          <p:nvPr/>
        </p:nvSpPr>
        <p:spPr>
          <a:xfrm>
            <a:off x="2550850" y="2424250"/>
            <a:ext cx="1733100" cy="1886400"/>
          </a:xfrm>
          <a:prstGeom prst="rect">
            <a:avLst/>
          </a:prstGeom>
          <a:solidFill>
            <a:srgbClr val="FFF2C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2"/>
                </a:solidFill>
                <a:latin typeface="Roboto"/>
                <a:ea typeface="Roboto"/>
                <a:cs typeface="Roboto"/>
                <a:sym typeface="Roboto"/>
              </a:rPr>
              <a:t>Wim Henderickx </a:t>
            </a:r>
            <a:endParaRPr sz="1800">
              <a:solidFill>
                <a:schemeClr val="lt2"/>
              </a:solidFill>
              <a:latin typeface="Roboto"/>
              <a:ea typeface="Roboto"/>
              <a:cs typeface="Roboto"/>
              <a:sym typeface="Roboto"/>
            </a:endParaRPr>
          </a:p>
          <a:p>
            <a:pPr indent="0" lvl="0" marL="0" rtl="0" algn="l">
              <a:spcBef>
                <a:spcPts val="0"/>
              </a:spcBef>
              <a:spcAft>
                <a:spcPts val="0"/>
              </a:spcAft>
              <a:buNone/>
            </a:pPr>
            <a:r>
              <a:t/>
            </a:r>
            <a:endParaRPr sz="1800">
              <a:solidFill>
                <a:schemeClr val="lt2"/>
              </a:solidFill>
              <a:latin typeface="Roboto"/>
              <a:ea typeface="Roboto"/>
              <a:cs typeface="Roboto"/>
              <a:sym typeface="Roboto"/>
            </a:endParaRPr>
          </a:p>
        </p:txBody>
      </p:sp>
      <p:sp>
        <p:nvSpPr>
          <p:cNvPr id="244" name="Google Shape;244;p32"/>
          <p:cNvSpPr txBox="1"/>
          <p:nvPr/>
        </p:nvSpPr>
        <p:spPr>
          <a:xfrm>
            <a:off x="368625" y="278625"/>
            <a:ext cx="1733100" cy="477000"/>
          </a:xfrm>
          <a:prstGeom prst="rect">
            <a:avLst/>
          </a:prstGeom>
          <a:solidFill>
            <a:srgbClr val="0D0C0C">
              <a:alpha val="63419"/>
            </a:srgbClr>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lang="en" sz="1600">
                <a:solidFill>
                  <a:schemeClr val="lt1"/>
                </a:solidFill>
                <a:latin typeface="Roboto"/>
                <a:ea typeface="Roboto"/>
                <a:cs typeface="Roboto"/>
                <a:sym typeface="Roboto"/>
              </a:rPr>
              <a:t>Ryan Shaw</a:t>
            </a:r>
            <a:endParaRPr b="1" sz="1600">
              <a:solidFill>
                <a:schemeClr val="lt1"/>
              </a:solidFill>
              <a:latin typeface="Roboto"/>
              <a:ea typeface="Roboto"/>
              <a:cs typeface="Roboto"/>
              <a:sym typeface="Roboto"/>
            </a:endParaRPr>
          </a:p>
          <a:p>
            <a:pPr indent="0" lvl="0" marL="0" marR="0" rtl="0" algn="ctr">
              <a:lnSpc>
                <a:spcPct val="100000"/>
              </a:lnSpc>
              <a:spcBef>
                <a:spcPts val="0"/>
              </a:spcBef>
              <a:spcAft>
                <a:spcPts val="0"/>
              </a:spcAft>
              <a:buNone/>
            </a:pPr>
            <a:r>
              <a:t/>
            </a:r>
            <a:endParaRPr b="1" sz="1600">
              <a:solidFill>
                <a:schemeClr val="lt1"/>
              </a:solidFill>
              <a:latin typeface="Roboto"/>
              <a:ea typeface="Roboto"/>
              <a:cs typeface="Roboto"/>
              <a:sym typeface="Roboto"/>
            </a:endParaRPr>
          </a:p>
        </p:txBody>
      </p:sp>
      <p:sp>
        <p:nvSpPr>
          <p:cNvPr id="245" name="Google Shape;245;p32"/>
          <p:cNvSpPr txBox="1"/>
          <p:nvPr/>
        </p:nvSpPr>
        <p:spPr>
          <a:xfrm>
            <a:off x="4700271" y="278625"/>
            <a:ext cx="1733100" cy="1886400"/>
          </a:xfrm>
          <a:prstGeom prst="rect">
            <a:avLst/>
          </a:prstGeom>
          <a:solidFill>
            <a:srgbClr val="FFF2C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2"/>
                </a:solidFill>
                <a:latin typeface="Roboto"/>
                <a:ea typeface="Roboto"/>
                <a:cs typeface="Roboto"/>
                <a:sym typeface="Roboto"/>
              </a:rPr>
              <a:t>Christian Adell </a:t>
            </a:r>
            <a:endParaRPr sz="1800">
              <a:solidFill>
                <a:schemeClr val="lt2"/>
              </a:solidFill>
              <a:latin typeface="Roboto"/>
              <a:ea typeface="Roboto"/>
              <a:cs typeface="Roboto"/>
              <a:sym typeface="Roboto"/>
            </a:endParaRPr>
          </a:p>
        </p:txBody>
      </p:sp>
      <p:sp>
        <p:nvSpPr>
          <p:cNvPr id="246" name="Google Shape;246;p32"/>
          <p:cNvSpPr txBox="1"/>
          <p:nvPr/>
        </p:nvSpPr>
        <p:spPr>
          <a:xfrm>
            <a:off x="6849679" y="278625"/>
            <a:ext cx="1733100" cy="1886400"/>
          </a:xfrm>
          <a:prstGeom prst="rect">
            <a:avLst/>
          </a:prstGeom>
          <a:solidFill>
            <a:srgbClr val="FFF2C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2"/>
                </a:solidFill>
                <a:latin typeface="Roboto"/>
                <a:ea typeface="Roboto"/>
                <a:cs typeface="Roboto"/>
                <a:sym typeface="Roboto"/>
              </a:rPr>
              <a:t>Claudia de Luna</a:t>
            </a:r>
            <a:endParaRPr sz="1800">
              <a:solidFill>
                <a:schemeClr val="lt2"/>
              </a:solidFill>
              <a:latin typeface="Roboto"/>
              <a:ea typeface="Roboto"/>
              <a:cs typeface="Roboto"/>
              <a:sym typeface="Roboto"/>
            </a:endParaRPr>
          </a:p>
        </p:txBody>
      </p:sp>
      <p:sp>
        <p:nvSpPr>
          <p:cNvPr id="247" name="Google Shape;247;p32"/>
          <p:cNvSpPr txBox="1"/>
          <p:nvPr/>
        </p:nvSpPr>
        <p:spPr>
          <a:xfrm>
            <a:off x="2550863" y="278625"/>
            <a:ext cx="1733100" cy="1886400"/>
          </a:xfrm>
          <a:prstGeom prst="rect">
            <a:avLst/>
          </a:prstGeom>
          <a:solidFill>
            <a:srgbClr val="FFF2C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2"/>
                </a:solidFill>
                <a:latin typeface="Roboto"/>
                <a:ea typeface="Roboto"/>
                <a:cs typeface="Roboto"/>
                <a:sym typeface="Roboto"/>
              </a:rPr>
              <a:t>Dinesh Dutt</a:t>
            </a:r>
            <a:endParaRPr sz="1800">
              <a:solidFill>
                <a:schemeClr val="lt2"/>
              </a:solidFill>
              <a:latin typeface="Roboto"/>
              <a:ea typeface="Roboto"/>
              <a:cs typeface="Roboto"/>
              <a:sym typeface="Roboto"/>
            </a:endParaRPr>
          </a:p>
        </p:txBody>
      </p:sp>
      <p:sp>
        <p:nvSpPr>
          <p:cNvPr id="248" name="Google Shape;248;p32"/>
          <p:cNvSpPr txBox="1"/>
          <p:nvPr/>
        </p:nvSpPr>
        <p:spPr>
          <a:xfrm>
            <a:off x="6849700" y="2424250"/>
            <a:ext cx="1733100" cy="1886400"/>
          </a:xfrm>
          <a:prstGeom prst="rect">
            <a:avLst/>
          </a:prstGeom>
          <a:solidFill>
            <a:srgbClr val="0D0C0C">
              <a:alpha val="63419"/>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lt2"/>
              </a:solidFill>
              <a:latin typeface="Roboto"/>
              <a:ea typeface="Roboto"/>
              <a:cs typeface="Roboto"/>
              <a:sym typeface="Roboto"/>
            </a:endParaRPr>
          </a:p>
        </p:txBody>
      </p:sp>
      <p:pic>
        <p:nvPicPr>
          <p:cNvPr id="249" name="Google Shape;249;p32"/>
          <p:cNvPicPr preferRelativeResize="0"/>
          <p:nvPr/>
        </p:nvPicPr>
        <p:blipFill rotWithShape="1">
          <a:blip r:embed="rId5">
            <a:alphaModFix/>
          </a:blip>
          <a:srcRect b="0" l="8130" r="0" t="0"/>
          <a:stretch/>
        </p:blipFill>
        <p:spPr>
          <a:xfrm>
            <a:off x="2550875" y="278625"/>
            <a:ext cx="1733100" cy="1886400"/>
          </a:xfrm>
          <a:prstGeom prst="rect">
            <a:avLst/>
          </a:prstGeom>
          <a:noFill/>
          <a:ln>
            <a:noFill/>
          </a:ln>
        </p:spPr>
      </p:pic>
      <p:sp>
        <p:nvSpPr>
          <p:cNvPr id="250" name="Google Shape;250;p32"/>
          <p:cNvSpPr txBox="1"/>
          <p:nvPr/>
        </p:nvSpPr>
        <p:spPr>
          <a:xfrm>
            <a:off x="2550875" y="278625"/>
            <a:ext cx="1733100" cy="431100"/>
          </a:xfrm>
          <a:prstGeom prst="rect">
            <a:avLst/>
          </a:prstGeom>
          <a:solidFill>
            <a:srgbClr val="0D0C0C">
              <a:alpha val="63419"/>
            </a:srgbClr>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chemeClr val="lt1"/>
                </a:solidFill>
                <a:latin typeface="Roboto"/>
                <a:ea typeface="Roboto"/>
                <a:cs typeface="Roboto"/>
                <a:sym typeface="Roboto"/>
              </a:rPr>
              <a:t>Dinesh Dutt</a:t>
            </a:r>
            <a:endParaRPr sz="1100"/>
          </a:p>
        </p:txBody>
      </p:sp>
      <p:pic>
        <p:nvPicPr>
          <p:cNvPr id="251" name="Google Shape;251;p32"/>
          <p:cNvPicPr preferRelativeResize="0"/>
          <p:nvPr/>
        </p:nvPicPr>
        <p:blipFill rotWithShape="1">
          <a:blip r:embed="rId6">
            <a:alphaModFix/>
          </a:blip>
          <a:srcRect b="0" l="4557" r="3565" t="0"/>
          <a:stretch/>
        </p:blipFill>
        <p:spPr>
          <a:xfrm>
            <a:off x="4700275" y="269325"/>
            <a:ext cx="1733100" cy="1886400"/>
          </a:xfrm>
          <a:prstGeom prst="rect">
            <a:avLst/>
          </a:prstGeom>
          <a:noFill/>
          <a:ln>
            <a:noFill/>
          </a:ln>
        </p:spPr>
      </p:pic>
      <p:sp>
        <p:nvSpPr>
          <p:cNvPr id="252" name="Google Shape;252;p32"/>
          <p:cNvSpPr txBox="1"/>
          <p:nvPr/>
        </p:nvSpPr>
        <p:spPr>
          <a:xfrm>
            <a:off x="4700275" y="278625"/>
            <a:ext cx="1733100" cy="431100"/>
          </a:xfrm>
          <a:prstGeom prst="rect">
            <a:avLst/>
          </a:prstGeom>
          <a:solidFill>
            <a:srgbClr val="0D0C0C">
              <a:alpha val="63419"/>
            </a:srgbClr>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chemeClr val="lt1"/>
                </a:solidFill>
                <a:latin typeface="Roboto"/>
                <a:ea typeface="Roboto"/>
                <a:cs typeface="Roboto"/>
                <a:sym typeface="Roboto"/>
              </a:rPr>
              <a:t>Christian Adell</a:t>
            </a:r>
            <a:endParaRPr sz="1100"/>
          </a:p>
        </p:txBody>
      </p:sp>
      <p:pic>
        <p:nvPicPr>
          <p:cNvPr id="253" name="Google Shape;253;p32"/>
          <p:cNvPicPr preferRelativeResize="0"/>
          <p:nvPr/>
        </p:nvPicPr>
        <p:blipFill rotWithShape="1">
          <a:blip r:embed="rId7">
            <a:alphaModFix/>
          </a:blip>
          <a:srcRect b="0" l="4512" r="4512" t="0"/>
          <a:stretch/>
        </p:blipFill>
        <p:spPr>
          <a:xfrm>
            <a:off x="6849700" y="269325"/>
            <a:ext cx="1733100" cy="1905000"/>
          </a:xfrm>
          <a:prstGeom prst="rect">
            <a:avLst/>
          </a:prstGeom>
          <a:noFill/>
          <a:ln>
            <a:noFill/>
          </a:ln>
        </p:spPr>
      </p:pic>
      <p:sp>
        <p:nvSpPr>
          <p:cNvPr id="254" name="Google Shape;254;p32"/>
          <p:cNvSpPr txBox="1"/>
          <p:nvPr/>
        </p:nvSpPr>
        <p:spPr>
          <a:xfrm>
            <a:off x="6849675" y="1743225"/>
            <a:ext cx="1733100" cy="431100"/>
          </a:xfrm>
          <a:prstGeom prst="rect">
            <a:avLst/>
          </a:prstGeom>
          <a:solidFill>
            <a:srgbClr val="0D0C0C">
              <a:alpha val="63419"/>
            </a:srgbClr>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chemeClr val="lt1"/>
                </a:solidFill>
                <a:latin typeface="Roboto"/>
                <a:ea typeface="Roboto"/>
                <a:cs typeface="Roboto"/>
                <a:sym typeface="Roboto"/>
              </a:rPr>
              <a:t>Claudia de Luna</a:t>
            </a:r>
            <a:endParaRPr sz="1100"/>
          </a:p>
        </p:txBody>
      </p:sp>
      <p:pic>
        <p:nvPicPr>
          <p:cNvPr id="255" name="Google Shape;255;p32"/>
          <p:cNvPicPr preferRelativeResize="0"/>
          <p:nvPr/>
        </p:nvPicPr>
        <p:blipFill rotWithShape="1">
          <a:blip r:embed="rId8">
            <a:alphaModFix/>
          </a:blip>
          <a:srcRect b="0" l="2793" r="6232" t="0"/>
          <a:stretch/>
        </p:blipFill>
        <p:spPr>
          <a:xfrm>
            <a:off x="368625" y="2414950"/>
            <a:ext cx="1733100" cy="1905000"/>
          </a:xfrm>
          <a:prstGeom prst="rect">
            <a:avLst/>
          </a:prstGeom>
          <a:noFill/>
          <a:ln>
            <a:noFill/>
          </a:ln>
        </p:spPr>
      </p:pic>
      <p:sp>
        <p:nvSpPr>
          <p:cNvPr id="256" name="Google Shape;256;p32"/>
          <p:cNvSpPr txBox="1"/>
          <p:nvPr/>
        </p:nvSpPr>
        <p:spPr>
          <a:xfrm>
            <a:off x="368625" y="2424250"/>
            <a:ext cx="1733100" cy="431100"/>
          </a:xfrm>
          <a:prstGeom prst="rect">
            <a:avLst/>
          </a:prstGeom>
          <a:solidFill>
            <a:srgbClr val="0D0C0C">
              <a:alpha val="63419"/>
            </a:srgbClr>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chemeClr val="lt1"/>
                </a:solidFill>
                <a:latin typeface="Roboto"/>
                <a:ea typeface="Roboto"/>
                <a:cs typeface="Roboto"/>
                <a:sym typeface="Roboto"/>
              </a:rPr>
              <a:t>Srividya Iyer</a:t>
            </a:r>
            <a:endParaRPr sz="1100"/>
          </a:p>
        </p:txBody>
      </p:sp>
      <p:pic>
        <p:nvPicPr>
          <p:cNvPr id="257" name="Google Shape;257;p32"/>
          <p:cNvPicPr preferRelativeResize="0"/>
          <p:nvPr/>
        </p:nvPicPr>
        <p:blipFill rotWithShape="1">
          <a:blip r:embed="rId9">
            <a:alphaModFix/>
          </a:blip>
          <a:srcRect b="0" l="5377" r="3648" t="0"/>
          <a:stretch/>
        </p:blipFill>
        <p:spPr>
          <a:xfrm>
            <a:off x="2550875" y="2414950"/>
            <a:ext cx="1733100" cy="1905000"/>
          </a:xfrm>
          <a:prstGeom prst="rect">
            <a:avLst/>
          </a:prstGeom>
          <a:noFill/>
          <a:ln>
            <a:noFill/>
          </a:ln>
        </p:spPr>
      </p:pic>
      <p:sp>
        <p:nvSpPr>
          <p:cNvPr id="258" name="Google Shape;258;p32"/>
          <p:cNvSpPr txBox="1"/>
          <p:nvPr/>
        </p:nvSpPr>
        <p:spPr>
          <a:xfrm>
            <a:off x="2534450" y="2424250"/>
            <a:ext cx="1733100" cy="431100"/>
          </a:xfrm>
          <a:prstGeom prst="rect">
            <a:avLst/>
          </a:prstGeom>
          <a:solidFill>
            <a:srgbClr val="0D0C0C">
              <a:alpha val="63419"/>
            </a:srgbClr>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chemeClr val="lt1"/>
                </a:solidFill>
                <a:latin typeface="Roboto"/>
                <a:ea typeface="Roboto"/>
                <a:cs typeface="Roboto"/>
                <a:sym typeface="Roboto"/>
              </a:rPr>
              <a:t>Wim Henderickx</a:t>
            </a:r>
            <a:endParaRPr sz="1100"/>
          </a:p>
        </p:txBody>
      </p:sp>
      <p:sp>
        <p:nvSpPr>
          <p:cNvPr id="259" name="Google Shape;259;p32"/>
          <p:cNvSpPr txBox="1"/>
          <p:nvPr/>
        </p:nvSpPr>
        <p:spPr>
          <a:xfrm>
            <a:off x="4700263" y="3879550"/>
            <a:ext cx="1733100" cy="431100"/>
          </a:xfrm>
          <a:prstGeom prst="rect">
            <a:avLst/>
          </a:prstGeom>
          <a:solidFill>
            <a:srgbClr val="0D0C0C">
              <a:alpha val="63419"/>
            </a:srgbClr>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chemeClr val="lt1"/>
                </a:solidFill>
                <a:latin typeface="Roboto"/>
                <a:ea typeface="Roboto"/>
                <a:cs typeface="Roboto"/>
                <a:sym typeface="Roboto"/>
              </a:rPr>
              <a:t>Damien Garros</a:t>
            </a:r>
            <a:endParaRPr sz="1100"/>
          </a:p>
        </p:txBody>
      </p:sp>
      <p:pic>
        <p:nvPicPr>
          <p:cNvPr id="260" name="Google Shape;260;p32"/>
          <p:cNvPicPr preferRelativeResize="0"/>
          <p:nvPr/>
        </p:nvPicPr>
        <p:blipFill>
          <a:blip r:embed="rId10">
            <a:alphaModFix/>
          </a:blip>
          <a:stretch>
            <a:fillRect/>
          </a:stretch>
        </p:blipFill>
        <p:spPr>
          <a:xfrm>
            <a:off x="7142650" y="3087375"/>
            <a:ext cx="1147150" cy="1147150"/>
          </a:xfrm>
          <a:prstGeom prst="rect">
            <a:avLst/>
          </a:prstGeom>
          <a:noFill/>
          <a:ln>
            <a:noFill/>
          </a:ln>
        </p:spPr>
      </p:pic>
      <p:sp>
        <p:nvSpPr>
          <p:cNvPr id="261" name="Google Shape;261;p32"/>
          <p:cNvSpPr txBox="1"/>
          <p:nvPr/>
        </p:nvSpPr>
        <p:spPr>
          <a:xfrm>
            <a:off x="6849675" y="2415300"/>
            <a:ext cx="17331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chemeClr val="lt1"/>
                </a:solidFill>
                <a:latin typeface="Roboto"/>
                <a:ea typeface="Roboto"/>
                <a:cs typeface="Roboto"/>
                <a:sym typeface="Roboto"/>
              </a:rPr>
              <a:t>The NAF Community</a:t>
            </a:r>
            <a:endParaRPr sz="11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5"/>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About Us </a:t>
            </a:r>
            <a:endParaRPr/>
          </a:p>
        </p:txBody>
      </p:sp>
      <p:sp>
        <p:nvSpPr>
          <p:cNvPr id="85" name="Google Shape;85;p15"/>
          <p:cNvSpPr txBox="1"/>
          <p:nvPr/>
        </p:nvSpPr>
        <p:spPr>
          <a:xfrm>
            <a:off x="617950" y="1076350"/>
            <a:ext cx="3561900" cy="347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07244D"/>
                </a:solidFill>
                <a:latin typeface="Roboto"/>
                <a:ea typeface="Roboto"/>
                <a:cs typeface="Roboto"/>
                <a:sym typeface="Roboto"/>
              </a:rPr>
              <a:t>Wim Henderickx</a:t>
            </a:r>
            <a:endParaRPr b="1" sz="1800">
              <a:solidFill>
                <a:srgbClr val="07244D"/>
              </a:solidFill>
              <a:latin typeface="Roboto"/>
              <a:ea typeface="Roboto"/>
              <a:cs typeface="Roboto"/>
              <a:sym typeface="Roboto"/>
            </a:endParaRPr>
          </a:p>
          <a:p>
            <a:pPr indent="0" lvl="0" marL="0" rtl="0" algn="l">
              <a:spcBef>
                <a:spcPts val="0"/>
              </a:spcBef>
              <a:spcAft>
                <a:spcPts val="0"/>
              </a:spcAft>
              <a:buNone/>
            </a:pPr>
            <a:r>
              <a:t/>
            </a:r>
            <a:endParaRPr sz="1800">
              <a:solidFill>
                <a:schemeClr val="lt2"/>
              </a:solidFill>
              <a:latin typeface="Roboto"/>
              <a:ea typeface="Roboto"/>
              <a:cs typeface="Roboto"/>
              <a:sym typeface="Roboto"/>
            </a:endParaRPr>
          </a:p>
        </p:txBody>
      </p:sp>
      <p:sp>
        <p:nvSpPr>
          <p:cNvPr id="86" name="Google Shape;86;p15"/>
          <p:cNvSpPr txBox="1"/>
          <p:nvPr/>
        </p:nvSpPr>
        <p:spPr>
          <a:xfrm>
            <a:off x="4964150" y="1076350"/>
            <a:ext cx="3561900" cy="347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07244D"/>
                </a:solidFill>
                <a:latin typeface="Roboto"/>
                <a:ea typeface="Roboto"/>
                <a:cs typeface="Roboto"/>
                <a:sym typeface="Roboto"/>
              </a:rPr>
              <a:t>Damien Garros</a:t>
            </a:r>
            <a:endParaRPr b="1" sz="1800">
              <a:solidFill>
                <a:srgbClr val="07244D"/>
              </a:solidFill>
              <a:latin typeface="Roboto"/>
              <a:ea typeface="Roboto"/>
              <a:cs typeface="Roboto"/>
              <a:sym typeface="Roboto"/>
            </a:endParaRPr>
          </a:p>
        </p:txBody>
      </p:sp>
      <p:pic>
        <p:nvPicPr>
          <p:cNvPr id="87" name="Google Shape;87;p15"/>
          <p:cNvPicPr preferRelativeResize="0"/>
          <p:nvPr/>
        </p:nvPicPr>
        <p:blipFill>
          <a:blip r:embed="rId3">
            <a:alphaModFix/>
          </a:blip>
          <a:stretch>
            <a:fillRect/>
          </a:stretch>
        </p:blipFill>
        <p:spPr>
          <a:xfrm>
            <a:off x="617938" y="1681676"/>
            <a:ext cx="3371602" cy="2247176"/>
          </a:xfrm>
          <a:prstGeom prst="rect">
            <a:avLst/>
          </a:prstGeom>
          <a:noFill/>
          <a:ln>
            <a:noFill/>
          </a:ln>
        </p:spPr>
      </p:pic>
      <p:sp>
        <p:nvSpPr>
          <p:cNvPr id="88" name="Google Shape;88;p15"/>
          <p:cNvSpPr txBox="1"/>
          <p:nvPr/>
        </p:nvSpPr>
        <p:spPr>
          <a:xfrm>
            <a:off x="749238" y="3988125"/>
            <a:ext cx="3240300" cy="71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595959"/>
                </a:solidFill>
              </a:rPr>
              <a:t>CTO IP Division</a:t>
            </a:r>
            <a:br>
              <a:rPr b="1" lang="en" sz="1800">
                <a:solidFill>
                  <a:srgbClr val="595959"/>
                </a:solidFill>
              </a:rPr>
            </a:br>
            <a:r>
              <a:rPr b="1" lang="en" sz="1800">
                <a:solidFill>
                  <a:srgbClr val="595959"/>
                </a:solidFill>
              </a:rPr>
              <a:t>Nokia</a:t>
            </a:r>
            <a:endParaRPr b="1" sz="1800">
              <a:solidFill>
                <a:srgbClr val="595959"/>
              </a:solidFill>
            </a:endParaRPr>
          </a:p>
        </p:txBody>
      </p:sp>
      <p:pic>
        <p:nvPicPr>
          <p:cNvPr id="89" name="Google Shape;89;p15" title="Damien-1-hoodie-officebg.jpeg"/>
          <p:cNvPicPr preferRelativeResize="0"/>
          <p:nvPr/>
        </p:nvPicPr>
        <p:blipFill rotWithShape="1">
          <a:blip r:embed="rId4">
            <a:alphaModFix/>
          </a:blip>
          <a:srcRect b="30357" l="0" r="0" t="0"/>
          <a:stretch/>
        </p:blipFill>
        <p:spPr>
          <a:xfrm>
            <a:off x="5235900" y="1546850"/>
            <a:ext cx="2816654" cy="2381999"/>
          </a:xfrm>
          <a:prstGeom prst="rect">
            <a:avLst/>
          </a:prstGeom>
          <a:noFill/>
          <a:ln>
            <a:noFill/>
          </a:ln>
        </p:spPr>
      </p:pic>
      <p:sp>
        <p:nvSpPr>
          <p:cNvPr id="90" name="Google Shape;90;p15"/>
          <p:cNvSpPr txBox="1"/>
          <p:nvPr/>
        </p:nvSpPr>
        <p:spPr>
          <a:xfrm>
            <a:off x="5024063" y="3988125"/>
            <a:ext cx="3240300" cy="71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595959"/>
                </a:solidFill>
              </a:rPr>
              <a:t>Co-founder and CEO </a:t>
            </a:r>
            <a:br>
              <a:rPr b="1" lang="en" sz="1800">
                <a:solidFill>
                  <a:srgbClr val="595959"/>
                </a:solidFill>
              </a:rPr>
            </a:br>
            <a:r>
              <a:rPr b="1" lang="en" sz="1800">
                <a:solidFill>
                  <a:srgbClr val="595959"/>
                </a:solidFill>
              </a:rPr>
              <a:t>OpsMill</a:t>
            </a:r>
            <a:endParaRPr b="1" sz="1800">
              <a:solidFill>
                <a:srgbClr val="595959"/>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3"/>
          <p:cNvSpPr txBox="1"/>
          <p:nvPr>
            <p:ph type="title"/>
          </p:nvPr>
        </p:nvSpPr>
        <p:spPr>
          <a:xfrm>
            <a:off x="490250" y="488250"/>
            <a:ext cx="62271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Main functional Building blocks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34"/>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What defines a functional building block</a:t>
            </a:r>
            <a:endParaRPr/>
          </a:p>
        </p:txBody>
      </p:sp>
      <p:sp>
        <p:nvSpPr>
          <p:cNvPr id="272" name="Google Shape;272;p34"/>
          <p:cNvSpPr txBox="1"/>
          <p:nvPr>
            <p:ph type="title"/>
          </p:nvPr>
        </p:nvSpPr>
        <p:spPr>
          <a:xfrm>
            <a:off x="369950" y="2526425"/>
            <a:ext cx="2143800" cy="121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chemeClr val="dk1"/>
                </a:solidFill>
              </a:rPr>
              <a:t>Purpose / Goals</a:t>
            </a:r>
            <a:endParaRPr b="1" sz="2000">
              <a:solidFill>
                <a:schemeClr val="dk1"/>
              </a:solidFill>
            </a:endParaRPr>
          </a:p>
        </p:txBody>
      </p:sp>
      <p:sp>
        <p:nvSpPr>
          <p:cNvPr id="273" name="Google Shape;273;p34"/>
          <p:cNvSpPr txBox="1"/>
          <p:nvPr>
            <p:ph idx="1" type="body"/>
          </p:nvPr>
        </p:nvSpPr>
        <p:spPr>
          <a:xfrm>
            <a:off x="393475" y="3672075"/>
            <a:ext cx="2529000" cy="1000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200">
                <a:solidFill>
                  <a:schemeClr val="dk2"/>
                </a:solidFill>
              </a:rPr>
              <a:t>what outcome it exists to deliver</a:t>
            </a:r>
            <a:endParaRPr sz="1200">
              <a:solidFill>
                <a:schemeClr val="dk2"/>
              </a:solidFill>
            </a:endParaRPr>
          </a:p>
        </p:txBody>
      </p:sp>
      <p:sp>
        <p:nvSpPr>
          <p:cNvPr id="274" name="Google Shape;274;p34"/>
          <p:cNvSpPr txBox="1"/>
          <p:nvPr>
            <p:ph type="title"/>
          </p:nvPr>
        </p:nvSpPr>
        <p:spPr>
          <a:xfrm>
            <a:off x="3358075" y="2860525"/>
            <a:ext cx="2408700" cy="572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chemeClr val="dk1"/>
                </a:solidFill>
              </a:rPr>
              <a:t>Capabilities</a:t>
            </a:r>
            <a:endParaRPr b="1" sz="2000">
              <a:solidFill>
                <a:schemeClr val="dk1"/>
              </a:solidFill>
            </a:endParaRPr>
          </a:p>
        </p:txBody>
      </p:sp>
      <p:sp>
        <p:nvSpPr>
          <p:cNvPr id="275" name="Google Shape;275;p34"/>
          <p:cNvSpPr txBox="1"/>
          <p:nvPr>
            <p:ph idx="1" type="body"/>
          </p:nvPr>
        </p:nvSpPr>
        <p:spPr>
          <a:xfrm>
            <a:off x="3352775" y="3675401"/>
            <a:ext cx="2613300" cy="1000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200">
                <a:solidFill>
                  <a:schemeClr val="dk2"/>
                </a:solidFill>
              </a:rPr>
              <a:t>expressed as MUST / SHOULD / MAY (requirements, not products)</a:t>
            </a:r>
            <a:endParaRPr sz="1200">
              <a:solidFill>
                <a:schemeClr val="dk2"/>
              </a:solidFill>
            </a:endParaRPr>
          </a:p>
        </p:txBody>
      </p:sp>
      <p:sp>
        <p:nvSpPr>
          <p:cNvPr id="276" name="Google Shape;276;p34"/>
          <p:cNvSpPr txBox="1"/>
          <p:nvPr>
            <p:ph type="title"/>
          </p:nvPr>
        </p:nvSpPr>
        <p:spPr>
          <a:xfrm>
            <a:off x="6396375" y="2615825"/>
            <a:ext cx="2408700" cy="103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1700">
                <a:solidFill>
                  <a:schemeClr val="dk1"/>
                </a:solidFill>
              </a:rPr>
              <a:t>Boundaries</a:t>
            </a:r>
            <a:endParaRPr b="1" sz="1700">
              <a:solidFill>
                <a:schemeClr val="dk1"/>
              </a:solidFill>
            </a:endParaRPr>
          </a:p>
        </p:txBody>
      </p:sp>
      <p:sp>
        <p:nvSpPr>
          <p:cNvPr id="277" name="Google Shape;277;p34"/>
          <p:cNvSpPr txBox="1"/>
          <p:nvPr>
            <p:ph idx="1" type="body"/>
          </p:nvPr>
        </p:nvSpPr>
        <p:spPr>
          <a:xfrm>
            <a:off x="6419900" y="3675406"/>
            <a:ext cx="2529000" cy="1110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200">
                <a:solidFill>
                  <a:schemeClr val="dk2"/>
                </a:solidFill>
              </a:rPr>
              <a:t>what it does and what it does not do (inputs → outputs)</a:t>
            </a:r>
            <a:endParaRPr sz="1200">
              <a:solidFill>
                <a:schemeClr val="dk2"/>
              </a:solidFill>
            </a:endParaRPr>
          </a:p>
        </p:txBody>
      </p:sp>
      <p:sp>
        <p:nvSpPr>
          <p:cNvPr id="278" name="Google Shape;278;p34"/>
          <p:cNvSpPr txBox="1"/>
          <p:nvPr/>
        </p:nvSpPr>
        <p:spPr>
          <a:xfrm>
            <a:off x="336275" y="1952625"/>
            <a:ext cx="8646300" cy="714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 sz="1600">
                <a:solidFill>
                  <a:srgbClr val="07244D"/>
                </a:solidFill>
              </a:rPr>
              <a:t>A </a:t>
            </a:r>
            <a:r>
              <a:rPr b="1" lang="en" sz="1600">
                <a:solidFill>
                  <a:srgbClr val="07244D"/>
                </a:solidFill>
              </a:rPr>
              <a:t>tool-agnostic function</a:t>
            </a:r>
            <a:r>
              <a:rPr lang="en" sz="1600">
                <a:solidFill>
                  <a:srgbClr val="07244D"/>
                </a:solidFill>
              </a:rPr>
              <a:t> in the automation system — </a:t>
            </a:r>
            <a:br>
              <a:rPr lang="en" sz="1600">
                <a:solidFill>
                  <a:srgbClr val="07244D"/>
                </a:solidFill>
              </a:rPr>
            </a:br>
            <a:r>
              <a:rPr lang="en" sz="1600">
                <a:solidFill>
                  <a:srgbClr val="07244D"/>
                </a:solidFill>
              </a:rPr>
              <a:t>a </a:t>
            </a:r>
            <a:r>
              <a:rPr b="1" lang="en" sz="1600">
                <a:solidFill>
                  <a:srgbClr val="07244D"/>
                </a:solidFill>
              </a:rPr>
              <a:t>chunk of responsibilities</a:t>
            </a:r>
            <a:r>
              <a:rPr lang="en" sz="1600">
                <a:solidFill>
                  <a:srgbClr val="07244D"/>
                </a:solidFill>
              </a:rPr>
              <a:t> with clear goals, inputs/outputs, and capabilities</a:t>
            </a:r>
            <a:endParaRPr sz="1600">
              <a:solidFill>
                <a:srgbClr val="07244D"/>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35"/>
          <p:cNvSpPr txBox="1"/>
          <p:nvPr>
            <p:ph type="title"/>
          </p:nvPr>
        </p:nvSpPr>
        <p:spPr>
          <a:xfrm>
            <a:off x="490250" y="488250"/>
            <a:ext cx="27660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800"/>
              <a:t>Intent</a:t>
            </a:r>
            <a:endParaRPr sz="4800"/>
          </a:p>
        </p:txBody>
      </p:sp>
      <p:pic>
        <p:nvPicPr>
          <p:cNvPr id="284" name="Google Shape;284;p35"/>
          <p:cNvPicPr preferRelativeResize="0"/>
          <p:nvPr/>
        </p:nvPicPr>
        <p:blipFill>
          <a:blip r:embed="rId3">
            <a:alphaModFix/>
          </a:blip>
          <a:stretch>
            <a:fillRect/>
          </a:stretch>
        </p:blipFill>
        <p:spPr>
          <a:xfrm>
            <a:off x="3457450" y="1425025"/>
            <a:ext cx="5451726" cy="2780925"/>
          </a:xfrm>
          <a:prstGeom prst="rect">
            <a:avLst/>
          </a:prstGeom>
          <a:noFill/>
          <a:ln>
            <a:noFill/>
          </a:ln>
        </p:spPr>
      </p:pic>
      <p:sp>
        <p:nvSpPr>
          <p:cNvPr id="285" name="Google Shape;285;p35"/>
          <p:cNvSpPr/>
          <p:nvPr/>
        </p:nvSpPr>
        <p:spPr>
          <a:xfrm>
            <a:off x="7105475" y="2069975"/>
            <a:ext cx="1656600" cy="7182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Roboto"/>
              <a:ea typeface="Roboto"/>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36"/>
          <p:cNvSpPr txBox="1"/>
          <p:nvPr>
            <p:ph type="title"/>
          </p:nvPr>
        </p:nvSpPr>
        <p:spPr>
          <a:xfrm>
            <a:off x="460950" y="2065350"/>
            <a:ext cx="3687300" cy="1012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Intent</a:t>
            </a:r>
            <a:endParaRPr/>
          </a:p>
        </p:txBody>
      </p:sp>
      <p:sp>
        <p:nvSpPr>
          <p:cNvPr id="291" name="Google Shape;291;p36"/>
          <p:cNvSpPr txBox="1"/>
          <p:nvPr/>
        </p:nvSpPr>
        <p:spPr>
          <a:xfrm>
            <a:off x="4229100" y="572850"/>
            <a:ext cx="4453800" cy="3997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000"/>
              </a:spcAft>
              <a:buNone/>
            </a:pPr>
            <a:r>
              <a:rPr b="1" i="1" lang="en" sz="1800">
                <a:solidFill>
                  <a:srgbClr val="FAFAFA"/>
                </a:solidFill>
                <a:latin typeface="Roboto"/>
                <a:ea typeface="Roboto"/>
                <a:cs typeface="Roboto"/>
                <a:sym typeface="Roboto"/>
              </a:rPr>
              <a:t>Defines the logic to handle and the persistence layer to store the desired state of the network, including both configuration and operational expectations.</a:t>
            </a:r>
            <a:endParaRPr sz="1600">
              <a:solidFill>
                <a:srgbClr val="737373"/>
              </a:solidFill>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37"/>
          <p:cNvSpPr txBox="1"/>
          <p:nvPr/>
        </p:nvSpPr>
        <p:spPr>
          <a:xfrm>
            <a:off x="-157650" y="1593575"/>
            <a:ext cx="5515200" cy="66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100">
                <a:solidFill>
                  <a:schemeClr val="lt1"/>
                </a:solidFill>
                <a:latin typeface="Roboto"/>
                <a:ea typeface="Roboto"/>
                <a:cs typeface="Roboto"/>
                <a:sym typeface="Roboto"/>
              </a:rPr>
              <a:t>Source of Truth</a:t>
            </a:r>
            <a:endParaRPr b="1" sz="3100">
              <a:solidFill>
                <a:schemeClr val="lt1"/>
              </a:solidFill>
              <a:latin typeface="Roboto"/>
              <a:ea typeface="Roboto"/>
              <a:cs typeface="Roboto"/>
              <a:sym typeface="Roboto"/>
            </a:endParaRPr>
          </a:p>
        </p:txBody>
      </p:sp>
      <p:sp>
        <p:nvSpPr>
          <p:cNvPr id="297" name="Google Shape;297;p37"/>
          <p:cNvSpPr/>
          <p:nvPr/>
        </p:nvSpPr>
        <p:spPr>
          <a:xfrm rot="2700000">
            <a:off x="3946163" y="1446329"/>
            <a:ext cx="988960" cy="956291"/>
          </a:xfrm>
          <a:prstGeom prst="mathPlus">
            <a:avLst>
              <a:gd fmla="val 9367" name="adj1"/>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Roboto"/>
              <a:ea typeface="Roboto"/>
              <a:cs typeface="Roboto"/>
              <a:sym typeface="Roboto"/>
            </a:endParaRPr>
          </a:p>
        </p:txBody>
      </p:sp>
      <p:sp>
        <p:nvSpPr>
          <p:cNvPr id="298" name="Google Shape;298;p37"/>
          <p:cNvSpPr txBox="1"/>
          <p:nvPr/>
        </p:nvSpPr>
        <p:spPr>
          <a:xfrm>
            <a:off x="1869450" y="2692675"/>
            <a:ext cx="3591900" cy="877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100">
                <a:solidFill>
                  <a:schemeClr val="lt1"/>
                </a:solidFill>
                <a:latin typeface="Roboto"/>
                <a:ea typeface="Roboto"/>
                <a:cs typeface="Roboto"/>
                <a:sym typeface="Roboto"/>
              </a:rPr>
              <a:t>Intent   </a:t>
            </a:r>
            <a:r>
              <a:rPr b="1" lang="en" sz="4500">
                <a:solidFill>
                  <a:srgbClr val="00FF00"/>
                </a:solidFill>
                <a:latin typeface="Roboto"/>
                <a:ea typeface="Roboto"/>
                <a:cs typeface="Roboto"/>
                <a:sym typeface="Roboto"/>
              </a:rPr>
              <a:t>✓</a:t>
            </a:r>
            <a:endParaRPr b="1" sz="4500">
              <a:solidFill>
                <a:srgbClr val="00FF00"/>
              </a:solidFill>
              <a:latin typeface="Roboto"/>
              <a:ea typeface="Roboto"/>
              <a:cs typeface="Roboto"/>
              <a:sym typeface="Roboto"/>
            </a:endParaRPr>
          </a:p>
        </p:txBody>
      </p:sp>
      <p:sp>
        <p:nvSpPr>
          <p:cNvPr id="299" name="Google Shape;299;p37"/>
          <p:cNvSpPr txBox="1"/>
          <p:nvPr/>
        </p:nvSpPr>
        <p:spPr>
          <a:xfrm>
            <a:off x="5215425" y="572850"/>
            <a:ext cx="3467400" cy="3997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000"/>
              </a:spcAft>
              <a:buNone/>
            </a:pPr>
            <a:r>
              <a:rPr b="1" i="1" lang="en" sz="1800">
                <a:solidFill>
                  <a:srgbClr val="FAFAFA"/>
                </a:solidFill>
                <a:latin typeface="Roboto"/>
                <a:ea typeface="Roboto"/>
                <a:cs typeface="Roboto"/>
                <a:sym typeface="Roboto"/>
              </a:rPr>
              <a:t>Source of Truth has been the root cause of many </a:t>
            </a:r>
            <a:r>
              <a:rPr b="1" i="1" lang="en" sz="1800">
                <a:solidFill>
                  <a:srgbClr val="FAFAFA"/>
                </a:solidFill>
                <a:latin typeface="Roboto"/>
                <a:ea typeface="Roboto"/>
                <a:cs typeface="Roboto"/>
                <a:sym typeface="Roboto"/>
              </a:rPr>
              <a:t>misunderstanding</a:t>
            </a:r>
            <a:r>
              <a:rPr b="1" i="1" lang="en" sz="1800">
                <a:solidFill>
                  <a:srgbClr val="FAFAFA"/>
                </a:solidFill>
                <a:latin typeface="Roboto"/>
                <a:ea typeface="Roboto"/>
                <a:cs typeface="Roboto"/>
                <a:sym typeface="Roboto"/>
              </a:rPr>
              <a:t>s</a:t>
            </a:r>
            <a:r>
              <a:rPr b="1" i="1" lang="en" sz="1800">
                <a:solidFill>
                  <a:srgbClr val="FAFAFA"/>
                </a:solidFill>
                <a:latin typeface="Roboto"/>
                <a:ea typeface="Roboto"/>
                <a:cs typeface="Roboto"/>
                <a:sym typeface="Roboto"/>
              </a:rPr>
              <a:t> within our industry.</a:t>
            </a:r>
            <a:br>
              <a:rPr b="1" i="1" lang="en" sz="1800">
                <a:solidFill>
                  <a:srgbClr val="FAFAFA"/>
                </a:solidFill>
                <a:latin typeface="Roboto"/>
                <a:ea typeface="Roboto"/>
                <a:cs typeface="Roboto"/>
                <a:sym typeface="Roboto"/>
              </a:rPr>
            </a:br>
            <a:br>
              <a:rPr b="1" i="1" lang="en" sz="1800">
                <a:solidFill>
                  <a:srgbClr val="FAFAFA"/>
                </a:solidFill>
                <a:latin typeface="Roboto"/>
                <a:ea typeface="Roboto"/>
                <a:cs typeface="Roboto"/>
                <a:sym typeface="Roboto"/>
              </a:rPr>
            </a:br>
            <a:r>
              <a:rPr b="1" i="1" lang="en" sz="1800">
                <a:solidFill>
                  <a:srgbClr val="FAFAFA"/>
                </a:solidFill>
                <a:latin typeface="Roboto"/>
                <a:ea typeface="Roboto"/>
                <a:cs typeface="Roboto"/>
                <a:sym typeface="Roboto"/>
              </a:rPr>
              <a:t>Intent is meant to provide a more accurate </a:t>
            </a:r>
            <a:r>
              <a:rPr b="1" i="1" lang="en" sz="1800">
                <a:solidFill>
                  <a:srgbClr val="FAFAFA"/>
                </a:solidFill>
                <a:latin typeface="Roboto"/>
                <a:ea typeface="Roboto"/>
                <a:cs typeface="Roboto"/>
                <a:sym typeface="Roboto"/>
              </a:rPr>
              <a:t>definition</a:t>
            </a:r>
            <a:endParaRPr sz="1600">
              <a:solidFill>
                <a:srgbClr val="737373"/>
              </a:solidFill>
              <a:latin typeface="Roboto"/>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38"/>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800"/>
              <a:t>Intent - Introduction</a:t>
            </a:r>
            <a:endParaRPr sz="2800"/>
          </a:p>
        </p:txBody>
      </p:sp>
      <p:grpSp>
        <p:nvGrpSpPr>
          <p:cNvPr id="305" name="Google Shape;305;p38"/>
          <p:cNvGrpSpPr/>
          <p:nvPr/>
        </p:nvGrpSpPr>
        <p:grpSpPr>
          <a:xfrm>
            <a:off x="2725122" y="1346392"/>
            <a:ext cx="5883275" cy="1995354"/>
            <a:chOff x="517097" y="1349667"/>
            <a:chExt cx="5883275" cy="1995354"/>
          </a:xfrm>
        </p:grpSpPr>
        <p:sp>
          <p:nvSpPr>
            <p:cNvPr id="306" name="Google Shape;306;p38"/>
            <p:cNvSpPr/>
            <p:nvPr/>
          </p:nvSpPr>
          <p:spPr>
            <a:xfrm>
              <a:off x="517097" y="2774721"/>
              <a:ext cx="1841400" cy="570300"/>
            </a:xfrm>
            <a:prstGeom prst="roundRect">
              <a:avLst>
                <a:gd fmla="val 16667" name="adj"/>
              </a:avLst>
            </a:prstGeom>
            <a:solidFill>
              <a:srgbClr val="FFFFFF"/>
            </a:solidFill>
            <a:ln cap="flat" cmpd="sng" w="19050">
              <a:solidFill>
                <a:srgbClr val="227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000000"/>
                  </a:solidFill>
                  <a:latin typeface="Inter"/>
                  <a:ea typeface="Inter"/>
                  <a:cs typeface="Inter"/>
                  <a:sym typeface="Inter"/>
                </a:rPr>
                <a:t>Configuration Templates</a:t>
              </a:r>
              <a:endParaRPr>
                <a:solidFill>
                  <a:srgbClr val="000000"/>
                </a:solidFill>
                <a:latin typeface="Inter"/>
                <a:ea typeface="Inter"/>
                <a:cs typeface="Inter"/>
                <a:sym typeface="Inter"/>
              </a:endParaRPr>
            </a:p>
          </p:txBody>
        </p:sp>
        <p:sp>
          <p:nvSpPr>
            <p:cNvPr id="307" name="Google Shape;307;p38"/>
            <p:cNvSpPr/>
            <p:nvPr/>
          </p:nvSpPr>
          <p:spPr>
            <a:xfrm>
              <a:off x="2519840" y="2062199"/>
              <a:ext cx="1841400" cy="570300"/>
            </a:xfrm>
            <a:prstGeom prst="roundRect">
              <a:avLst>
                <a:gd fmla="val 16667" name="adj"/>
              </a:avLst>
            </a:prstGeom>
            <a:solidFill>
              <a:srgbClr val="FFFFFF"/>
            </a:solidFill>
            <a:ln cap="flat" cmpd="sng" w="19050">
              <a:solidFill>
                <a:srgbClr val="227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000000"/>
                  </a:solidFill>
                  <a:latin typeface="Inter"/>
                  <a:ea typeface="Inter"/>
                  <a:cs typeface="Inter"/>
                  <a:sym typeface="Inter"/>
                </a:rPr>
                <a:t>IPAM</a:t>
              </a:r>
              <a:endParaRPr>
                <a:solidFill>
                  <a:srgbClr val="000000"/>
                </a:solidFill>
                <a:latin typeface="Inter"/>
                <a:ea typeface="Inter"/>
                <a:cs typeface="Inter"/>
                <a:sym typeface="Inter"/>
              </a:endParaRPr>
            </a:p>
          </p:txBody>
        </p:sp>
        <p:sp>
          <p:nvSpPr>
            <p:cNvPr id="308" name="Google Shape;308;p38"/>
            <p:cNvSpPr/>
            <p:nvPr/>
          </p:nvSpPr>
          <p:spPr>
            <a:xfrm>
              <a:off x="4558972" y="2062194"/>
              <a:ext cx="1841400" cy="570300"/>
            </a:xfrm>
            <a:prstGeom prst="roundRect">
              <a:avLst>
                <a:gd fmla="val 16667" name="adj"/>
              </a:avLst>
            </a:prstGeom>
            <a:solidFill>
              <a:srgbClr val="FFFFFF"/>
            </a:solidFill>
            <a:ln cap="flat" cmpd="sng" w="19050">
              <a:solidFill>
                <a:srgbClr val="227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000000"/>
                  </a:solidFill>
                  <a:latin typeface="Inter"/>
                  <a:ea typeface="Inter"/>
                  <a:cs typeface="Inter"/>
                  <a:sym typeface="Inter"/>
                </a:rPr>
                <a:t>Roles/Statuses</a:t>
              </a:r>
              <a:endParaRPr>
                <a:solidFill>
                  <a:srgbClr val="000000"/>
                </a:solidFill>
                <a:latin typeface="Inter"/>
                <a:ea typeface="Inter"/>
                <a:cs typeface="Inter"/>
                <a:sym typeface="Inter"/>
              </a:endParaRPr>
            </a:p>
          </p:txBody>
        </p:sp>
        <p:sp>
          <p:nvSpPr>
            <p:cNvPr id="309" name="Google Shape;309;p38"/>
            <p:cNvSpPr/>
            <p:nvPr/>
          </p:nvSpPr>
          <p:spPr>
            <a:xfrm>
              <a:off x="2519840" y="2774721"/>
              <a:ext cx="1841400" cy="570300"/>
            </a:xfrm>
            <a:prstGeom prst="roundRect">
              <a:avLst>
                <a:gd fmla="val 16667" name="adj"/>
              </a:avLst>
            </a:prstGeom>
            <a:solidFill>
              <a:srgbClr val="FFFFFF"/>
            </a:solidFill>
            <a:ln cap="flat" cmpd="sng" w="19050">
              <a:solidFill>
                <a:srgbClr val="227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000000"/>
                  </a:solidFill>
                  <a:latin typeface="Inter"/>
                  <a:ea typeface="Inter"/>
                  <a:cs typeface="Inter"/>
                  <a:sym typeface="Inter"/>
                </a:rPr>
                <a:t>Routing</a:t>
              </a:r>
              <a:br>
                <a:rPr lang="en">
                  <a:solidFill>
                    <a:srgbClr val="000000"/>
                  </a:solidFill>
                  <a:latin typeface="Inter"/>
                  <a:ea typeface="Inter"/>
                  <a:cs typeface="Inter"/>
                  <a:sym typeface="Inter"/>
                </a:rPr>
              </a:br>
              <a:r>
                <a:rPr lang="en">
                  <a:solidFill>
                    <a:srgbClr val="000000"/>
                  </a:solidFill>
                  <a:latin typeface="Inter"/>
                  <a:ea typeface="Inter"/>
                  <a:cs typeface="Inter"/>
                  <a:sym typeface="Inter"/>
                </a:rPr>
                <a:t>Information</a:t>
              </a:r>
              <a:endParaRPr>
                <a:solidFill>
                  <a:srgbClr val="000000"/>
                </a:solidFill>
                <a:latin typeface="Inter"/>
                <a:ea typeface="Inter"/>
                <a:cs typeface="Inter"/>
                <a:sym typeface="Inter"/>
              </a:endParaRPr>
            </a:p>
          </p:txBody>
        </p:sp>
        <p:sp>
          <p:nvSpPr>
            <p:cNvPr id="310" name="Google Shape;310;p38"/>
            <p:cNvSpPr/>
            <p:nvPr/>
          </p:nvSpPr>
          <p:spPr>
            <a:xfrm>
              <a:off x="517097" y="1349667"/>
              <a:ext cx="1841400" cy="570300"/>
            </a:xfrm>
            <a:prstGeom prst="roundRect">
              <a:avLst>
                <a:gd fmla="val 16667" name="adj"/>
              </a:avLst>
            </a:prstGeom>
            <a:solidFill>
              <a:srgbClr val="FFFFFF"/>
            </a:solidFill>
            <a:ln cap="flat" cmpd="sng" w="19050">
              <a:solidFill>
                <a:srgbClr val="227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000000"/>
                  </a:solidFill>
                  <a:latin typeface="Inter"/>
                  <a:ea typeface="Inter"/>
                  <a:cs typeface="Inter"/>
                  <a:sym typeface="Inter"/>
                </a:rPr>
                <a:t>Inventory</a:t>
              </a:r>
              <a:endParaRPr>
                <a:solidFill>
                  <a:srgbClr val="000000"/>
                </a:solidFill>
                <a:latin typeface="Inter"/>
                <a:ea typeface="Inter"/>
                <a:cs typeface="Inter"/>
                <a:sym typeface="Inter"/>
              </a:endParaRPr>
            </a:p>
          </p:txBody>
        </p:sp>
        <p:sp>
          <p:nvSpPr>
            <p:cNvPr id="311" name="Google Shape;311;p38"/>
            <p:cNvSpPr/>
            <p:nvPr/>
          </p:nvSpPr>
          <p:spPr>
            <a:xfrm>
              <a:off x="517097" y="2062194"/>
              <a:ext cx="1841400" cy="570300"/>
            </a:xfrm>
            <a:prstGeom prst="roundRect">
              <a:avLst>
                <a:gd fmla="val 16667" name="adj"/>
              </a:avLst>
            </a:prstGeom>
            <a:solidFill>
              <a:srgbClr val="FFFFFF"/>
            </a:solidFill>
            <a:ln cap="flat" cmpd="sng" w="19050">
              <a:solidFill>
                <a:srgbClr val="227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000000"/>
                  </a:solidFill>
                  <a:latin typeface="Inter"/>
                  <a:ea typeface="Inter"/>
                  <a:cs typeface="Inter"/>
                  <a:sym typeface="Inter"/>
                </a:rPr>
                <a:t>Circuit</a:t>
              </a:r>
              <a:endParaRPr>
                <a:solidFill>
                  <a:srgbClr val="000000"/>
                </a:solidFill>
                <a:latin typeface="Inter"/>
                <a:ea typeface="Inter"/>
                <a:cs typeface="Inter"/>
                <a:sym typeface="Inter"/>
              </a:endParaRPr>
            </a:p>
          </p:txBody>
        </p:sp>
        <p:sp>
          <p:nvSpPr>
            <p:cNvPr id="312" name="Google Shape;312;p38"/>
            <p:cNvSpPr/>
            <p:nvPr/>
          </p:nvSpPr>
          <p:spPr>
            <a:xfrm>
              <a:off x="2519840" y="1349678"/>
              <a:ext cx="1841400" cy="570300"/>
            </a:xfrm>
            <a:prstGeom prst="roundRect">
              <a:avLst>
                <a:gd fmla="val 16667" name="adj"/>
              </a:avLst>
            </a:prstGeom>
            <a:solidFill>
              <a:srgbClr val="FFFFFF"/>
            </a:solidFill>
            <a:ln cap="flat" cmpd="sng" w="19050">
              <a:solidFill>
                <a:srgbClr val="227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000000"/>
                  </a:solidFill>
                  <a:latin typeface="Inter"/>
                  <a:ea typeface="Inter"/>
                  <a:cs typeface="Inter"/>
                  <a:sym typeface="Inter"/>
                </a:rPr>
                <a:t>Cabling / Topology</a:t>
              </a:r>
              <a:endParaRPr>
                <a:solidFill>
                  <a:srgbClr val="000000"/>
                </a:solidFill>
                <a:latin typeface="Inter"/>
                <a:ea typeface="Inter"/>
                <a:cs typeface="Inter"/>
                <a:sym typeface="Inter"/>
              </a:endParaRPr>
            </a:p>
          </p:txBody>
        </p:sp>
        <p:sp>
          <p:nvSpPr>
            <p:cNvPr id="313" name="Google Shape;313;p38"/>
            <p:cNvSpPr/>
            <p:nvPr/>
          </p:nvSpPr>
          <p:spPr>
            <a:xfrm>
              <a:off x="4558972" y="1349667"/>
              <a:ext cx="1841400" cy="570300"/>
            </a:xfrm>
            <a:prstGeom prst="roundRect">
              <a:avLst>
                <a:gd fmla="val 16667" name="adj"/>
              </a:avLst>
            </a:prstGeom>
            <a:solidFill>
              <a:srgbClr val="FFFFFF"/>
            </a:solidFill>
            <a:ln cap="flat" cmpd="sng" w="19050">
              <a:solidFill>
                <a:srgbClr val="227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000000"/>
                  </a:solidFill>
                  <a:latin typeface="Inter"/>
                  <a:ea typeface="Inter"/>
                  <a:cs typeface="Inter"/>
                  <a:sym typeface="Inter"/>
                </a:rPr>
                <a:t>DCIM</a:t>
              </a:r>
              <a:endParaRPr>
                <a:solidFill>
                  <a:srgbClr val="000000"/>
                </a:solidFill>
                <a:latin typeface="Inter"/>
                <a:ea typeface="Inter"/>
                <a:cs typeface="Inter"/>
                <a:sym typeface="Inter"/>
              </a:endParaRPr>
            </a:p>
          </p:txBody>
        </p:sp>
        <p:sp>
          <p:nvSpPr>
            <p:cNvPr id="314" name="Google Shape;314;p38"/>
            <p:cNvSpPr/>
            <p:nvPr/>
          </p:nvSpPr>
          <p:spPr>
            <a:xfrm>
              <a:off x="4558972" y="2774721"/>
              <a:ext cx="1841400" cy="570300"/>
            </a:xfrm>
            <a:prstGeom prst="roundRect">
              <a:avLst>
                <a:gd fmla="val 16667" name="adj"/>
              </a:avLst>
            </a:prstGeom>
            <a:solidFill>
              <a:srgbClr val="FFFFFF"/>
            </a:solidFill>
            <a:ln cap="flat" cmpd="sng" w="19050">
              <a:solidFill>
                <a:srgbClr val="227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000000"/>
                  </a:solidFill>
                  <a:latin typeface="Inter"/>
                  <a:ea typeface="Inter"/>
                  <a:cs typeface="Inter"/>
                  <a:sym typeface="Inter"/>
                </a:rPr>
                <a:t>Services</a:t>
              </a:r>
              <a:endParaRPr>
                <a:solidFill>
                  <a:srgbClr val="000000"/>
                </a:solidFill>
                <a:latin typeface="Inter"/>
                <a:ea typeface="Inter"/>
                <a:cs typeface="Inter"/>
                <a:sym typeface="Inter"/>
              </a:endParaRPr>
            </a:p>
          </p:txBody>
        </p:sp>
      </p:grpSp>
      <p:sp>
        <p:nvSpPr>
          <p:cNvPr id="315" name="Google Shape;315;p38"/>
          <p:cNvSpPr txBox="1"/>
          <p:nvPr/>
        </p:nvSpPr>
        <p:spPr>
          <a:xfrm>
            <a:off x="51950" y="3813500"/>
            <a:ext cx="90921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500">
                <a:solidFill>
                  <a:schemeClr val="dk1"/>
                </a:solidFill>
                <a:latin typeface="Inter Medium"/>
                <a:ea typeface="Inter Medium"/>
                <a:cs typeface="Inter Medium"/>
                <a:sym typeface="Inter Medium"/>
              </a:rPr>
              <a:t>What do you need to rebuild it</a:t>
            </a:r>
            <a:br>
              <a:rPr lang="en" sz="2500">
                <a:solidFill>
                  <a:schemeClr val="dk1"/>
                </a:solidFill>
                <a:latin typeface="Inter Medium"/>
                <a:ea typeface="Inter Medium"/>
                <a:cs typeface="Inter Medium"/>
                <a:sym typeface="Inter Medium"/>
              </a:rPr>
            </a:br>
            <a:r>
              <a:rPr lang="en" sz="2500">
                <a:solidFill>
                  <a:schemeClr val="dk1"/>
                </a:solidFill>
                <a:latin typeface="Inter Medium"/>
                <a:ea typeface="Inter Medium"/>
                <a:cs typeface="Inter Medium"/>
                <a:sym typeface="Inter Medium"/>
              </a:rPr>
              <a:t>if the network was completely lost?</a:t>
            </a:r>
            <a:endParaRPr sz="2500">
              <a:solidFill>
                <a:schemeClr val="dk1"/>
              </a:solidFill>
              <a:latin typeface="Inter Medium"/>
              <a:ea typeface="Inter Medium"/>
              <a:cs typeface="Inter Medium"/>
              <a:sym typeface="Inter Medium"/>
            </a:endParaRPr>
          </a:p>
        </p:txBody>
      </p:sp>
      <p:pic>
        <p:nvPicPr>
          <p:cNvPr id="316" name="Google Shape;316;p38" title="puzzle-pieces.png"/>
          <p:cNvPicPr preferRelativeResize="0"/>
          <p:nvPr/>
        </p:nvPicPr>
        <p:blipFill>
          <a:blip r:embed="rId3">
            <a:alphaModFix/>
          </a:blip>
          <a:stretch>
            <a:fillRect/>
          </a:stretch>
        </p:blipFill>
        <p:spPr>
          <a:xfrm>
            <a:off x="222797" y="1057350"/>
            <a:ext cx="2438828" cy="249724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39"/>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800"/>
              <a:t>Why do we need the </a:t>
            </a:r>
            <a:r>
              <a:rPr lang="en" sz="2800"/>
              <a:t>Intent </a:t>
            </a:r>
            <a:endParaRPr sz="2800"/>
          </a:p>
        </p:txBody>
      </p:sp>
      <p:pic>
        <p:nvPicPr>
          <p:cNvPr id="322" name="Google Shape;322;p39"/>
          <p:cNvPicPr preferRelativeResize="0"/>
          <p:nvPr/>
        </p:nvPicPr>
        <p:blipFill>
          <a:blip r:embed="rId3">
            <a:alphaModFix/>
          </a:blip>
          <a:stretch>
            <a:fillRect/>
          </a:stretch>
        </p:blipFill>
        <p:spPr>
          <a:xfrm>
            <a:off x="1290700" y="712550"/>
            <a:ext cx="6562599" cy="437507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40"/>
          <p:cNvSpPr txBox="1"/>
          <p:nvPr>
            <p:ph type="title"/>
          </p:nvPr>
        </p:nvSpPr>
        <p:spPr>
          <a:xfrm>
            <a:off x="158700" y="31700"/>
            <a:ext cx="8826600" cy="60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800"/>
              <a:t>Declarative Vs Imperative</a:t>
            </a:r>
            <a:endParaRPr sz="2800"/>
          </a:p>
        </p:txBody>
      </p:sp>
      <p:sp>
        <p:nvSpPr>
          <p:cNvPr id="328" name="Google Shape;328;p40"/>
          <p:cNvSpPr txBox="1"/>
          <p:nvPr>
            <p:ph idx="4294967295" type="subTitle"/>
          </p:nvPr>
        </p:nvSpPr>
        <p:spPr>
          <a:xfrm>
            <a:off x="766260" y="2404087"/>
            <a:ext cx="2799300" cy="374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1700">
                <a:solidFill>
                  <a:schemeClr val="dk1"/>
                </a:solidFill>
              </a:rPr>
              <a:t>Imperative  - HOW</a:t>
            </a:r>
            <a:endParaRPr b="1" sz="1700">
              <a:solidFill>
                <a:schemeClr val="dk1"/>
              </a:solidFill>
            </a:endParaRPr>
          </a:p>
        </p:txBody>
      </p:sp>
      <p:sp>
        <p:nvSpPr>
          <p:cNvPr id="329" name="Google Shape;329;p40"/>
          <p:cNvSpPr txBox="1"/>
          <p:nvPr>
            <p:ph idx="4294967295" type="body"/>
          </p:nvPr>
        </p:nvSpPr>
        <p:spPr>
          <a:xfrm>
            <a:off x="766260" y="2847544"/>
            <a:ext cx="3508200" cy="1539600"/>
          </a:xfrm>
          <a:prstGeom prst="rect">
            <a:avLst/>
          </a:prstGeom>
        </p:spPr>
        <p:txBody>
          <a:bodyPr anchorCtr="0" anchor="t" bIns="91425" lIns="91425" spcFirstLastPara="1" rIns="91425" wrap="square" tIns="91425">
            <a:noAutofit/>
          </a:bodyPr>
          <a:lstStyle/>
          <a:p>
            <a:pPr indent="-279400" lvl="0" marL="342900" rtl="0" algn="l">
              <a:spcBef>
                <a:spcPts val="0"/>
              </a:spcBef>
              <a:spcAft>
                <a:spcPts val="0"/>
              </a:spcAft>
              <a:buSzPts val="1800"/>
              <a:buChar char="●"/>
            </a:pPr>
            <a:r>
              <a:rPr lang="en"/>
              <a:t>Manually describe the step-by-step recipe.</a:t>
            </a:r>
            <a:endParaRPr/>
          </a:p>
          <a:p>
            <a:pPr indent="-279400" lvl="0" marL="342900" rtl="0" algn="l">
              <a:spcBef>
                <a:spcPts val="1600"/>
              </a:spcBef>
              <a:spcAft>
                <a:spcPts val="0"/>
              </a:spcAft>
              <a:buSzPts val="1800"/>
              <a:buChar char="●"/>
            </a:pPr>
            <a:r>
              <a:rPr lang="en"/>
              <a:t>If something goes wrong halfway, state may be inconsistent.</a:t>
            </a:r>
            <a:endParaRPr/>
          </a:p>
          <a:p>
            <a:pPr indent="0" lvl="0" marL="0" rtl="0" algn="l">
              <a:spcBef>
                <a:spcPts val="1600"/>
              </a:spcBef>
              <a:spcAft>
                <a:spcPts val="0"/>
              </a:spcAft>
              <a:buNone/>
            </a:pPr>
            <a:r>
              <a:t/>
            </a:r>
            <a:endParaRPr/>
          </a:p>
          <a:p>
            <a:pPr indent="0" lvl="0" marL="0" rtl="0" algn="ctr">
              <a:spcBef>
                <a:spcPts val="1600"/>
              </a:spcBef>
              <a:spcAft>
                <a:spcPts val="0"/>
              </a:spcAft>
              <a:buNone/>
            </a:pPr>
            <a:r>
              <a:t/>
            </a:r>
            <a:endParaRPr/>
          </a:p>
          <a:p>
            <a:pPr indent="0" lvl="0" marL="0" rtl="0" algn="ctr">
              <a:spcBef>
                <a:spcPts val="1600"/>
              </a:spcBef>
              <a:spcAft>
                <a:spcPts val="0"/>
              </a:spcAft>
              <a:buNone/>
            </a:pPr>
            <a:r>
              <a:rPr b="1" lang="en" sz="1500"/>
              <a:t>Focuses on actions</a:t>
            </a:r>
            <a:endParaRPr b="1" sz="1500"/>
          </a:p>
          <a:p>
            <a:pPr indent="0" lvl="0" marL="0" rtl="0" algn="l">
              <a:spcBef>
                <a:spcPts val="1600"/>
              </a:spcBef>
              <a:spcAft>
                <a:spcPts val="1600"/>
              </a:spcAft>
              <a:buNone/>
            </a:pPr>
            <a:r>
              <a:t/>
            </a:r>
            <a:endParaRPr/>
          </a:p>
        </p:txBody>
      </p:sp>
      <p:sp>
        <p:nvSpPr>
          <p:cNvPr id="330" name="Google Shape;330;p40"/>
          <p:cNvSpPr txBox="1"/>
          <p:nvPr>
            <p:ph idx="4294967295" type="subTitle"/>
          </p:nvPr>
        </p:nvSpPr>
        <p:spPr>
          <a:xfrm>
            <a:off x="4869582" y="2404091"/>
            <a:ext cx="2658900" cy="31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1700">
                <a:solidFill>
                  <a:schemeClr val="dk1"/>
                </a:solidFill>
              </a:rPr>
              <a:t>Declarative - WHAT </a:t>
            </a:r>
            <a:endParaRPr b="1" sz="1700">
              <a:solidFill>
                <a:schemeClr val="dk1"/>
              </a:solidFill>
            </a:endParaRPr>
          </a:p>
        </p:txBody>
      </p:sp>
      <p:sp>
        <p:nvSpPr>
          <p:cNvPr id="331" name="Google Shape;331;p40"/>
          <p:cNvSpPr txBox="1"/>
          <p:nvPr>
            <p:ph idx="4294967295" type="body"/>
          </p:nvPr>
        </p:nvSpPr>
        <p:spPr>
          <a:xfrm>
            <a:off x="4869582" y="2847544"/>
            <a:ext cx="3508200" cy="1539600"/>
          </a:xfrm>
          <a:prstGeom prst="rect">
            <a:avLst/>
          </a:prstGeom>
        </p:spPr>
        <p:txBody>
          <a:bodyPr anchorCtr="0" anchor="t" bIns="91425" lIns="91425" spcFirstLastPara="1" rIns="91425" wrap="square" tIns="91425">
            <a:noAutofit/>
          </a:bodyPr>
          <a:lstStyle/>
          <a:p>
            <a:pPr indent="-279400" lvl="0" marL="342900" rtl="0" algn="l">
              <a:spcBef>
                <a:spcPts val="0"/>
              </a:spcBef>
              <a:spcAft>
                <a:spcPts val="0"/>
              </a:spcAft>
              <a:buSzPts val="1800"/>
              <a:buChar char="●"/>
            </a:pPr>
            <a:r>
              <a:rPr lang="en"/>
              <a:t>You describe the desired end state, not the steps to get there.</a:t>
            </a:r>
            <a:endParaRPr/>
          </a:p>
          <a:p>
            <a:pPr indent="-279400" lvl="0" marL="342900" rtl="0" algn="l">
              <a:spcBef>
                <a:spcPts val="1600"/>
              </a:spcBef>
              <a:spcAft>
                <a:spcPts val="0"/>
              </a:spcAft>
              <a:buSzPts val="1800"/>
              <a:buChar char="●"/>
            </a:pPr>
            <a:r>
              <a:rPr lang="en"/>
              <a:t>Easier to make idempotent and retry safely.</a:t>
            </a:r>
            <a:endParaRPr/>
          </a:p>
          <a:p>
            <a:pPr indent="-279400" lvl="0" marL="342900" rtl="0" algn="l">
              <a:spcBef>
                <a:spcPts val="1600"/>
              </a:spcBef>
              <a:spcAft>
                <a:spcPts val="0"/>
              </a:spcAft>
              <a:buSzPts val="1800"/>
              <a:buChar char="●"/>
            </a:pPr>
            <a:r>
              <a:rPr lang="en"/>
              <a:t>Vendor neutral</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ctr">
              <a:spcBef>
                <a:spcPts val="1600"/>
              </a:spcBef>
              <a:spcAft>
                <a:spcPts val="1600"/>
              </a:spcAft>
              <a:buNone/>
            </a:pPr>
            <a:r>
              <a:rPr b="1" lang="en" sz="1500"/>
              <a:t>Focuses on outcomes</a:t>
            </a:r>
            <a:endParaRPr b="1" sz="1500"/>
          </a:p>
        </p:txBody>
      </p:sp>
      <p:sp>
        <p:nvSpPr>
          <p:cNvPr id="332" name="Google Shape;332;p40"/>
          <p:cNvSpPr/>
          <p:nvPr/>
        </p:nvSpPr>
        <p:spPr>
          <a:xfrm>
            <a:off x="790004" y="1089375"/>
            <a:ext cx="3460800" cy="1303200"/>
          </a:xfrm>
          <a:prstGeom prst="roundRect">
            <a:avLst>
              <a:gd fmla="val 7115" name="adj"/>
            </a:avLst>
          </a:prstGeom>
          <a:solidFill>
            <a:srgbClr val="595959"/>
          </a:solidFill>
          <a:ln cap="flat" cmpd="sng" w="7150">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lnSpc>
                <a:spcPct val="100000"/>
              </a:lnSpc>
              <a:spcBef>
                <a:spcPts val="900"/>
              </a:spcBef>
              <a:spcAft>
                <a:spcPts val="900"/>
              </a:spcAft>
              <a:buNone/>
            </a:pPr>
            <a:r>
              <a:rPr b="1" lang="en" sz="1100">
                <a:solidFill>
                  <a:schemeClr val="lt1"/>
                </a:solidFill>
                <a:latin typeface="Courier New"/>
                <a:ea typeface="Courier New"/>
                <a:cs typeface="Courier New"/>
                <a:sym typeface="Courier New"/>
              </a:rPr>
              <a:t>configure terminal</a:t>
            </a:r>
            <a:br>
              <a:rPr b="1" lang="en" sz="1100">
                <a:solidFill>
                  <a:schemeClr val="lt1"/>
                </a:solidFill>
                <a:latin typeface="Courier New"/>
                <a:ea typeface="Courier New"/>
                <a:cs typeface="Courier New"/>
                <a:sym typeface="Courier New"/>
              </a:rPr>
            </a:br>
            <a:r>
              <a:rPr b="1" lang="en" sz="1100">
                <a:solidFill>
                  <a:schemeClr val="lt1"/>
                </a:solidFill>
                <a:latin typeface="Courier New"/>
                <a:ea typeface="Courier New"/>
                <a:cs typeface="Courier New"/>
                <a:sym typeface="Courier New"/>
              </a:rPr>
              <a:t>interface GigabitEthernet0/1</a:t>
            </a:r>
            <a:br>
              <a:rPr b="1" lang="en" sz="1100">
                <a:solidFill>
                  <a:schemeClr val="lt1"/>
                </a:solidFill>
                <a:latin typeface="Courier New"/>
                <a:ea typeface="Courier New"/>
                <a:cs typeface="Courier New"/>
                <a:sym typeface="Courier New"/>
              </a:rPr>
            </a:br>
            <a:r>
              <a:rPr b="1" lang="en" sz="1100">
                <a:solidFill>
                  <a:schemeClr val="lt1"/>
                </a:solidFill>
                <a:latin typeface="Courier New"/>
                <a:ea typeface="Courier New"/>
                <a:cs typeface="Courier New"/>
                <a:sym typeface="Courier New"/>
              </a:rPr>
              <a:t>switchport access vlan 10</a:t>
            </a:r>
            <a:br>
              <a:rPr b="1" lang="en" sz="1100">
                <a:solidFill>
                  <a:schemeClr val="lt1"/>
                </a:solidFill>
                <a:latin typeface="Courier New"/>
                <a:ea typeface="Courier New"/>
                <a:cs typeface="Courier New"/>
                <a:sym typeface="Courier New"/>
              </a:rPr>
            </a:br>
            <a:r>
              <a:rPr b="1" lang="en" sz="1100">
                <a:solidFill>
                  <a:schemeClr val="lt1"/>
                </a:solidFill>
                <a:latin typeface="Courier New"/>
                <a:ea typeface="Courier New"/>
                <a:cs typeface="Courier New"/>
                <a:sym typeface="Courier New"/>
              </a:rPr>
              <a:t>exit</a:t>
            </a:r>
            <a:br>
              <a:rPr b="1" lang="en" sz="1100">
                <a:solidFill>
                  <a:schemeClr val="lt1"/>
                </a:solidFill>
                <a:latin typeface="Courier New"/>
                <a:ea typeface="Courier New"/>
                <a:cs typeface="Courier New"/>
                <a:sym typeface="Courier New"/>
              </a:rPr>
            </a:br>
            <a:r>
              <a:rPr b="1" lang="en" sz="1100">
                <a:solidFill>
                  <a:schemeClr val="lt1"/>
                </a:solidFill>
                <a:latin typeface="Courier New"/>
                <a:ea typeface="Courier New"/>
                <a:cs typeface="Courier New"/>
                <a:sym typeface="Courier New"/>
              </a:rPr>
              <a:t>Exit</a:t>
            </a:r>
            <a:br>
              <a:rPr b="1" lang="en" sz="1100">
                <a:solidFill>
                  <a:schemeClr val="lt1"/>
                </a:solidFill>
                <a:latin typeface="Courier New"/>
                <a:ea typeface="Courier New"/>
                <a:cs typeface="Courier New"/>
                <a:sym typeface="Courier New"/>
              </a:rPr>
            </a:br>
            <a:r>
              <a:rPr b="1" lang="en" sz="1100">
                <a:solidFill>
                  <a:schemeClr val="lt1"/>
                </a:solidFill>
                <a:latin typeface="Courier New"/>
                <a:ea typeface="Courier New"/>
                <a:cs typeface="Courier New"/>
                <a:sym typeface="Courier New"/>
              </a:rPr>
              <a:t>write memory</a:t>
            </a:r>
            <a:endParaRPr b="1" sz="1100">
              <a:solidFill>
                <a:schemeClr val="lt1"/>
              </a:solidFill>
              <a:latin typeface="Courier New"/>
              <a:ea typeface="Courier New"/>
              <a:cs typeface="Courier New"/>
              <a:sym typeface="Courier New"/>
            </a:endParaRPr>
          </a:p>
        </p:txBody>
      </p:sp>
      <p:sp>
        <p:nvSpPr>
          <p:cNvPr id="333" name="Google Shape;333;p40"/>
          <p:cNvSpPr/>
          <p:nvPr/>
        </p:nvSpPr>
        <p:spPr>
          <a:xfrm>
            <a:off x="4893324" y="1089375"/>
            <a:ext cx="3460800" cy="1303200"/>
          </a:xfrm>
          <a:prstGeom prst="roundRect">
            <a:avLst>
              <a:gd fmla="val 5535" name="adj"/>
            </a:avLst>
          </a:prstGeom>
          <a:solidFill>
            <a:srgbClr val="595959"/>
          </a:solidFill>
          <a:ln cap="flat" cmpd="sng" w="7150">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rPr b="1" lang="en" sz="1100">
                <a:solidFill>
                  <a:srgbClr val="E69138"/>
                </a:solidFill>
                <a:latin typeface="Courier New"/>
                <a:ea typeface="Courier New"/>
                <a:cs typeface="Courier New"/>
                <a:sym typeface="Courier New"/>
              </a:rPr>
              <a:t>interface:</a:t>
            </a:r>
            <a:endParaRPr b="1" sz="1100">
              <a:solidFill>
                <a:srgbClr val="E69138"/>
              </a:solidFill>
              <a:latin typeface="Courier New"/>
              <a:ea typeface="Courier New"/>
              <a:cs typeface="Courier New"/>
              <a:sym typeface="Courier New"/>
            </a:endParaRPr>
          </a:p>
          <a:p>
            <a:pPr indent="0" lvl="0" marL="0" rtl="0" algn="l">
              <a:spcBef>
                <a:spcPts val="0"/>
              </a:spcBef>
              <a:spcAft>
                <a:spcPts val="0"/>
              </a:spcAft>
              <a:buNone/>
            </a:pPr>
            <a:r>
              <a:rPr b="1" lang="en" sz="1100">
                <a:solidFill>
                  <a:schemeClr val="lt1"/>
                </a:solidFill>
                <a:latin typeface="Courier New"/>
                <a:ea typeface="Courier New"/>
                <a:cs typeface="Courier New"/>
                <a:sym typeface="Courier New"/>
              </a:rPr>
              <a:t>  </a:t>
            </a:r>
            <a:r>
              <a:rPr b="1" lang="en" sz="1100">
                <a:solidFill>
                  <a:srgbClr val="E69138"/>
                </a:solidFill>
                <a:latin typeface="Courier New"/>
                <a:ea typeface="Courier New"/>
                <a:cs typeface="Courier New"/>
                <a:sym typeface="Courier New"/>
              </a:rPr>
              <a:t>name:</a:t>
            </a:r>
            <a:r>
              <a:rPr b="1" lang="en" sz="1100">
                <a:solidFill>
                  <a:schemeClr val="lt1"/>
                </a:solidFill>
                <a:latin typeface="Courier New"/>
                <a:ea typeface="Courier New"/>
                <a:cs typeface="Courier New"/>
                <a:sym typeface="Courier New"/>
              </a:rPr>
              <a:t> </a:t>
            </a:r>
            <a:r>
              <a:rPr b="1" lang="en" sz="1100">
                <a:solidFill>
                  <a:srgbClr val="00FF00"/>
                </a:solidFill>
                <a:latin typeface="Courier New"/>
                <a:ea typeface="Courier New"/>
                <a:cs typeface="Courier New"/>
                <a:sym typeface="Courier New"/>
              </a:rPr>
              <a:t>GigabitEthernet0/1</a:t>
            </a:r>
            <a:endParaRPr b="1" sz="1100">
              <a:solidFill>
                <a:srgbClr val="00FF00"/>
              </a:solidFill>
              <a:latin typeface="Courier New"/>
              <a:ea typeface="Courier New"/>
              <a:cs typeface="Courier New"/>
              <a:sym typeface="Courier New"/>
            </a:endParaRPr>
          </a:p>
          <a:p>
            <a:pPr indent="0" lvl="0" marL="0" rtl="0" algn="l">
              <a:spcBef>
                <a:spcPts val="0"/>
              </a:spcBef>
              <a:spcAft>
                <a:spcPts val="0"/>
              </a:spcAft>
              <a:buNone/>
            </a:pPr>
            <a:r>
              <a:rPr b="1" lang="en" sz="1100">
                <a:solidFill>
                  <a:schemeClr val="lt1"/>
                </a:solidFill>
                <a:latin typeface="Courier New"/>
                <a:ea typeface="Courier New"/>
                <a:cs typeface="Courier New"/>
                <a:sym typeface="Courier New"/>
              </a:rPr>
              <a:t>  </a:t>
            </a:r>
            <a:r>
              <a:rPr b="1" lang="en" sz="1100">
                <a:solidFill>
                  <a:srgbClr val="E69138"/>
                </a:solidFill>
                <a:latin typeface="Courier New"/>
                <a:ea typeface="Courier New"/>
                <a:cs typeface="Courier New"/>
                <a:sym typeface="Courier New"/>
              </a:rPr>
              <a:t>vlan:</a:t>
            </a:r>
            <a:r>
              <a:rPr b="1" lang="en" sz="1100">
                <a:solidFill>
                  <a:schemeClr val="lt1"/>
                </a:solidFill>
                <a:latin typeface="Courier New"/>
                <a:ea typeface="Courier New"/>
                <a:cs typeface="Courier New"/>
                <a:sym typeface="Courier New"/>
              </a:rPr>
              <a:t> </a:t>
            </a:r>
            <a:r>
              <a:rPr b="1" lang="en" sz="1100">
                <a:solidFill>
                  <a:srgbClr val="00FF00"/>
                </a:solidFill>
                <a:latin typeface="Courier New"/>
                <a:ea typeface="Courier New"/>
                <a:cs typeface="Courier New"/>
                <a:sym typeface="Courier New"/>
              </a:rPr>
              <a:t>10</a:t>
            </a:r>
            <a:endParaRPr b="1" sz="1100">
              <a:solidFill>
                <a:srgbClr val="00FF00"/>
              </a:solidFill>
              <a:latin typeface="Courier New"/>
              <a:ea typeface="Courier New"/>
              <a:cs typeface="Courier New"/>
              <a:sym typeface="Courier New"/>
            </a:endParaRPr>
          </a:p>
          <a:p>
            <a:pPr indent="0" lvl="0" marL="0" rtl="0" algn="l">
              <a:lnSpc>
                <a:spcPct val="100000"/>
              </a:lnSpc>
              <a:spcBef>
                <a:spcPts val="0"/>
              </a:spcBef>
              <a:spcAft>
                <a:spcPts val="0"/>
              </a:spcAft>
              <a:buNone/>
            </a:pPr>
            <a:r>
              <a:t/>
            </a:r>
            <a:endParaRPr b="1" sz="1100">
              <a:solidFill>
                <a:schemeClr val="lt1"/>
              </a:solidFill>
              <a:latin typeface="Courier New"/>
              <a:ea typeface="Courier New"/>
              <a:cs typeface="Courier New"/>
              <a:sym typeface="Courier New"/>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41"/>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800"/>
              <a:t>Differences between Cloud and Networking</a:t>
            </a:r>
            <a:endParaRPr sz="2800"/>
          </a:p>
        </p:txBody>
      </p:sp>
      <p:graphicFrame>
        <p:nvGraphicFramePr>
          <p:cNvPr id="339" name="Google Shape;339;p41"/>
          <p:cNvGraphicFramePr/>
          <p:nvPr/>
        </p:nvGraphicFramePr>
        <p:xfrm>
          <a:off x="2347875" y="1557950"/>
          <a:ext cx="3000000" cy="3000000"/>
        </p:xfrm>
        <a:graphic>
          <a:graphicData uri="http://schemas.openxmlformats.org/drawingml/2006/table">
            <a:tbl>
              <a:tblPr>
                <a:noFill/>
                <a:tableStyleId>{D847F223-2FB9-4D8D-93A2-1E9D43ECD276}</a:tableStyleId>
              </a:tblPr>
              <a:tblGrid>
                <a:gridCol w="2755500"/>
                <a:gridCol w="2755500"/>
              </a:tblGrid>
              <a:tr h="119227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1192275">
                <a:tc>
                  <a:txBody>
                    <a:bodyPr/>
                    <a:lstStyle/>
                    <a:p>
                      <a:pPr indent="0" lvl="0" marL="0" rtl="0" algn="ctr">
                        <a:spcBef>
                          <a:spcPts val="0"/>
                        </a:spcBef>
                        <a:spcAft>
                          <a:spcPts val="0"/>
                        </a:spcAft>
                        <a:buNone/>
                      </a:pPr>
                      <a:r>
                        <a:rPr b="1" lang="en" sz="2100">
                          <a:solidFill>
                            <a:schemeClr val="lt2"/>
                          </a:solidFill>
                        </a:rPr>
                        <a:t>Optional</a:t>
                      </a:r>
                      <a:endParaRPr/>
                    </a:p>
                  </a:txBody>
                  <a:tcPr marT="91425" marB="91425" marR="91425" marL="91425" anchor="ctr"/>
                </a:tc>
                <a:tc>
                  <a:txBody>
                    <a:bodyPr/>
                    <a:lstStyle/>
                    <a:p>
                      <a:pPr indent="0" lvl="0" marL="0" rtl="0" algn="ctr">
                        <a:spcBef>
                          <a:spcPts val="0"/>
                        </a:spcBef>
                        <a:spcAft>
                          <a:spcPts val="0"/>
                        </a:spcAft>
                        <a:buNone/>
                      </a:pPr>
                      <a:r>
                        <a:rPr b="1" lang="en" sz="2100">
                          <a:solidFill>
                            <a:schemeClr val="lt2"/>
                          </a:solidFill>
                        </a:rPr>
                        <a:t>Optional</a:t>
                      </a:r>
                      <a:endParaRPr b="1" sz="2100">
                        <a:solidFill>
                          <a:schemeClr val="lt2"/>
                        </a:solidFill>
                      </a:endParaRPr>
                    </a:p>
                  </a:txBody>
                  <a:tcPr marT="91425" marB="91425" marR="91425" marL="91425" anchor="ctr"/>
                </a:tc>
              </a:tr>
            </a:tbl>
          </a:graphicData>
        </a:graphic>
      </p:graphicFrame>
      <p:sp>
        <p:nvSpPr>
          <p:cNvPr id="340" name="Google Shape;340;p41"/>
          <p:cNvSpPr txBox="1"/>
          <p:nvPr/>
        </p:nvSpPr>
        <p:spPr>
          <a:xfrm>
            <a:off x="2644750" y="981813"/>
            <a:ext cx="23607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200">
                <a:solidFill>
                  <a:schemeClr val="dk1"/>
                </a:solidFill>
                <a:latin typeface="Roboto"/>
                <a:ea typeface="Roboto"/>
                <a:cs typeface="Roboto"/>
                <a:sym typeface="Roboto"/>
              </a:rPr>
              <a:t>Cloud</a:t>
            </a:r>
            <a:endParaRPr b="1" sz="2200">
              <a:solidFill>
                <a:schemeClr val="dk1"/>
              </a:solidFill>
              <a:latin typeface="Roboto"/>
              <a:ea typeface="Roboto"/>
              <a:cs typeface="Roboto"/>
              <a:sym typeface="Roboto"/>
            </a:endParaRPr>
          </a:p>
        </p:txBody>
      </p:sp>
      <p:sp>
        <p:nvSpPr>
          <p:cNvPr id="341" name="Google Shape;341;p41"/>
          <p:cNvSpPr txBox="1"/>
          <p:nvPr/>
        </p:nvSpPr>
        <p:spPr>
          <a:xfrm>
            <a:off x="5336475" y="975175"/>
            <a:ext cx="23607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200">
                <a:solidFill>
                  <a:schemeClr val="dk1"/>
                </a:solidFill>
                <a:latin typeface="Roboto"/>
                <a:ea typeface="Roboto"/>
                <a:cs typeface="Roboto"/>
                <a:sym typeface="Roboto"/>
              </a:rPr>
              <a:t>Networking</a:t>
            </a:r>
            <a:endParaRPr b="1" sz="2200">
              <a:solidFill>
                <a:schemeClr val="dk1"/>
              </a:solidFill>
              <a:latin typeface="Roboto"/>
              <a:ea typeface="Roboto"/>
              <a:cs typeface="Roboto"/>
              <a:sym typeface="Roboto"/>
            </a:endParaRPr>
          </a:p>
        </p:txBody>
      </p:sp>
      <p:sp>
        <p:nvSpPr>
          <p:cNvPr id="342" name="Google Shape;342;p41"/>
          <p:cNvSpPr txBox="1"/>
          <p:nvPr/>
        </p:nvSpPr>
        <p:spPr>
          <a:xfrm>
            <a:off x="390300" y="1903025"/>
            <a:ext cx="18375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200">
                <a:solidFill>
                  <a:schemeClr val="dk1"/>
                </a:solidFill>
                <a:latin typeface="Roboto"/>
                <a:ea typeface="Roboto"/>
                <a:cs typeface="Roboto"/>
                <a:sym typeface="Roboto"/>
              </a:rPr>
              <a:t>Declarative</a:t>
            </a:r>
            <a:endParaRPr b="1" sz="2200">
              <a:solidFill>
                <a:schemeClr val="dk1"/>
              </a:solidFill>
              <a:latin typeface="Roboto"/>
              <a:ea typeface="Roboto"/>
              <a:cs typeface="Roboto"/>
              <a:sym typeface="Roboto"/>
            </a:endParaRPr>
          </a:p>
        </p:txBody>
      </p:sp>
      <p:sp>
        <p:nvSpPr>
          <p:cNvPr id="343" name="Google Shape;343;p41"/>
          <p:cNvSpPr txBox="1"/>
          <p:nvPr/>
        </p:nvSpPr>
        <p:spPr>
          <a:xfrm>
            <a:off x="443770" y="3110100"/>
            <a:ext cx="18375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200">
                <a:solidFill>
                  <a:schemeClr val="dk1"/>
                </a:solidFill>
                <a:latin typeface="Roboto"/>
                <a:ea typeface="Roboto"/>
                <a:cs typeface="Roboto"/>
                <a:sym typeface="Roboto"/>
              </a:rPr>
              <a:t>Imperative</a:t>
            </a:r>
            <a:endParaRPr b="1" sz="2200">
              <a:solidFill>
                <a:schemeClr val="dk1"/>
              </a:solidFill>
              <a:latin typeface="Roboto"/>
              <a:ea typeface="Roboto"/>
              <a:cs typeface="Roboto"/>
              <a:sym typeface="Roboto"/>
            </a:endParaRPr>
          </a:p>
        </p:txBody>
      </p:sp>
      <p:pic>
        <p:nvPicPr>
          <p:cNvPr id="344" name="Google Shape;344;p41"/>
          <p:cNvPicPr preferRelativeResize="0"/>
          <p:nvPr/>
        </p:nvPicPr>
        <p:blipFill>
          <a:blip r:embed="rId3">
            <a:alphaModFix/>
          </a:blip>
          <a:stretch>
            <a:fillRect/>
          </a:stretch>
        </p:blipFill>
        <p:spPr>
          <a:xfrm>
            <a:off x="3333387" y="1984298"/>
            <a:ext cx="862864" cy="360650"/>
          </a:xfrm>
          <a:prstGeom prst="rect">
            <a:avLst/>
          </a:prstGeom>
          <a:noFill/>
          <a:ln>
            <a:noFill/>
          </a:ln>
        </p:spPr>
      </p:pic>
      <p:pic>
        <p:nvPicPr>
          <p:cNvPr id="345" name="Google Shape;345;p41"/>
          <p:cNvPicPr preferRelativeResize="0"/>
          <p:nvPr/>
        </p:nvPicPr>
        <p:blipFill>
          <a:blip r:embed="rId3">
            <a:alphaModFix/>
          </a:blip>
          <a:stretch>
            <a:fillRect/>
          </a:stretch>
        </p:blipFill>
        <p:spPr>
          <a:xfrm>
            <a:off x="5505650" y="1798224"/>
            <a:ext cx="738896" cy="308825"/>
          </a:xfrm>
          <a:prstGeom prst="rect">
            <a:avLst/>
          </a:prstGeom>
          <a:noFill/>
          <a:ln>
            <a:noFill/>
          </a:ln>
        </p:spPr>
      </p:pic>
      <p:pic>
        <p:nvPicPr>
          <p:cNvPr id="346" name="Google Shape;346;p41"/>
          <p:cNvPicPr preferRelativeResize="0"/>
          <p:nvPr/>
        </p:nvPicPr>
        <p:blipFill>
          <a:blip r:embed="rId4">
            <a:alphaModFix/>
          </a:blip>
          <a:stretch>
            <a:fillRect/>
          </a:stretch>
        </p:blipFill>
        <p:spPr>
          <a:xfrm>
            <a:off x="6548125" y="1754748"/>
            <a:ext cx="1058911" cy="308825"/>
          </a:xfrm>
          <a:prstGeom prst="rect">
            <a:avLst/>
          </a:prstGeom>
          <a:noFill/>
          <a:ln>
            <a:noFill/>
          </a:ln>
        </p:spPr>
      </p:pic>
      <p:pic>
        <p:nvPicPr>
          <p:cNvPr id="347" name="Google Shape;347;p41"/>
          <p:cNvPicPr preferRelativeResize="0"/>
          <p:nvPr/>
        </p:nvPicPr>
        <p:blipFill>
          <a:blip r:embed="rId5">
            <a:alphaModFix/>
          </a:blip>
          <a:stretch>
            <a:fillRect/>
          </a:stretch>
        </p:blipFill>
        <p:spPr>
          <a:xfrm>
            <a:off x="5301850" y="2172725"/>
            <a:ext cx="1064400" cy="532200"/>
          </a:xfrm>
          <a:prstGeom prst="rect">
            <a:avLst/>
          </a:prstGeom>
          <a:noFill/>
          <a:ln>
            <a:noFill/>
          </a:ln>
        </p:spPr>
      </p:pic>
      <p:pic>
        <p:nvPicPr>
          <p:cNvPr id="348" name="Google Shape;348;p41" title="Infrahub-SVG-hori-ZOgJdoRt.png"/>
          <p:cNvPicPr preferRelativeResize="0"/>
          <p:nvPr/>
        </p:nvPicPr>
        <p:blipFill>
          <a:blip r:embed="rId6">
            <a:alphaModFix/>
          </a:blip>
          <a:stretch>
            <a:fillRect/>
          </a:stretch>
        </p:blipFill>
        <p:spPr>
          <a:xfrm>
            <a:off x="6531149" y="2319961"/>
            <a:ext cx="1092875" cy="23778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42"/>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800"/>
              <a:t>Intent - Requirements</a:t>
            </a:r>
            <a:endParaRPr sz="2800"/>
          </a:p>
        </p:txBody>
      </p:sp>
      <p:sp>
        <p:nvSpPr>
          <p:cNvPr id="354" name="Google Shape;354;p42"/>
          <p:cNvSpPr txBox="1"/>
          <p:nvPr>
            <p:ph type="title"/>
          </p:nvPr>
        </p:nvSpPr>
        <p:spPr>
          <a:xfrm>
            <a:off x="291775" y="1027025"/>
            <a:ext cx="4215300" cy="709500"/>
          </a:xfrm>
          <a:prstGeom prst="rect">
            <a:avLst/>
          </a:prstGeom>
          <a:solidFill>
            <a:srgbClr val="18298C"/>
          </a:solidFill>
        </p:spPr>
        <p:txBody>
          <a:bodyPr anchorCtr="0" anchor="ctr" bIns="91425" lIns="91425" spcFirstLastPara="1" rIns="91425" wrap="square" tIns="91425">
            <a:noAutofit/>
          </a:bodyPr>
          <a:lstStyle/>
          <a:p>
            <a:pPr indent="0" lvl="0" marL="0" rtl="0" algn="l">
              <a:spcBef>
                <a:spcPts val="0"/>
              </a:spcBef>
              <a:spcAft>
                <a:spcPts val="0"/>
              </a:spcAft>
              <a:buNone/>
            </a:pPr>
            <a:r>
              <a:rPr lang="en" sz="1600"/>
              <a:t>MUST be capable of representing, in a structured form, any network-related aspect.</a:t>
            </a:r>
            <a:endParaRPr sz="1600"/>
          </a:p>
        </p:txBody>
      </p:sp>
      <p:sp>
        <p:nvSpPr>
          <p:cNvPr id="355" name="Google Shape;355;p42"/>
          <p:cNvSpPr txBox="1"/>
          <p:nvPr>
            <p:ph type="title"/>
          </p:nvPr>
        </p:nvSpPr>
        <p:spPr>
          <a:xfrm>
            <a:off x="4755025" y="1027025"/>
            <a:ext cx="4136100" cy="962100"/>
          </a:xfrm>
          <a:prstGeom prst="rect">
            <a:avLst/>
          </a:prstGeom>
          <a:solidFill>
            <a:srgbClr val="0063AE"/>
          </a:solidFill>
        </p:spPr>
        <p:txBody>
          <a:bodyPr anchorCtr="0" anchor="ctr" bIns="91425" lIns="91425" spcFirstLastPara="1" rIns="91425" wrap="square" tIns="91425">
            <a:noAutofit/>
          </a:bodyPr>
          <a:lstStyle/>
          <a:p>
            <a:pPr indent="0" lvl="0" marL="0" rtl="0" algn="ctr">
              <a:spcBef>
                <a:spcPts val="0"/>
              </a:spcBef>
              <a:spcAft>
                <a:spcPts val="0"/>
              </a:spcAft>
              <a:buNone/>
            </a:pPr>
            <a:r>
              <a:rPr lang="en" sz="1600"/>
              <a:t>SHOULD use a neutral representation that will be derived into vendor-specific configuration artifacts</a:t>
            </a:r>
            <a:endParaRPr sz="1600"/>
          </a:p>
        </p:txBody>
      </p:sp>
      <p:sp>
        <p:nvSpPr>
          <p:cNvPr id="356" name="Google Shape;356;p42"/>
          <p:cNvSpPr txBox="1"/>
          <p:nvPr>
            <p:ph type="title"/>
          </p:nvPr>
        </p:nvSpPr>
        <p:spPr>
          <a:xfrm>
            <a:off x="4715425" y="3813675"/>
            <a:ext cx="4215300" cy="771600"/>
          </a:xfrm>
          <a:prstGeom prst="rect">
            <a:avLst/>
          </a:prstGeom>
          <a:solidFill>
            <a:srgbClr val="1155CC"/>
          </a:solidFill>
        </p:spPr>
        <p:txBody>
          <a:bodyPr anchorCtr="0" anchor="ctr" bIns="91425" lIns="91425" spcFirstLastPara="1" rIns="91425" wrap="square" tIns="91425">
            <a:noAutofit/>
          </a:bodyPr>
          <a:lstStyle/>
          <a:p>
            <a:pPr indent="0" lvl="0" marL="0" rtl="0" algn="ctr">
              <a:spcBef>
                <a:spcPts val="0"/>
              </a:spcBef>
              <a:spcAft>
                <a:spcPts val="0"/>
              </a:spcAft>
              <a:buNone/>
            </a:pPr>
            <a:r>
              <a:rPr lang="en" sz="1600"/>
              <a:t>MAY include all the logic related to intended state management</a:t>
            </a:r>
            <a:endParaRPr sz="1600"/>
          </a:p>
        </p:txBody>
      </p:sp>
      <p:sp>
        <p:nvSpPr>
          <p:cNvPr id="357" name="Google Shape;357;p42"/>
          <p:cNvSpPr txBox="1"/>
          <p:nvPr>
            <p:ph type="title"/>
          </p:nvPr>
        </p:nvSpPr>
        <p:spPr>
          <a:xfrm>
            <a:off x="291775" y="1948700"/>
            <a:ext cx="4215300" cy="709500"/>
          </a:xfrm>
          <a:prstGeom prst="rect">
            <a:avLst/>
          </a:prstGeom>
          <a:solidFill>
            <a:srgbClr val="18298C"/>
          </a:solidFill>
        </p:spPr>
        <p:txBody>
          <a:bodyPr anchorCtr="0" anchor="ctr" bIns="91425" lIns="91425" spcFirstLastPara="1" rIns="91425" wrap="square" tIns="91425">
            <a:noAutofit/>
          </a:bodyPr>
          <a:lstStyle/>
          <a:p>
            <a:pPr indent="0" lvl="0" marL="0" rtl="0" algn="l">
              <a:spcBef>
                <a:spcPts val="0"/>
              </a:spcBef>
              <a:spcAft>
                <a:spcPts val="0"/>
              </a:spcAft>
              <a:buNone/>
            </a:pPr>
            <a:r>
              <a:rPr lang="en" sz="1600"/>
              <a:t>MUST support create, read, update, and delete operations</a:t>
            </a:r>
            <a:endParaRPr sz="1600"/>
          </a:p>
        </p:txBody>
      </p:sp>
      <p:sp>
        <p:nvSpPr>
          <p:cNvPr id="358" name="Google Shape;358;p42"/>
          <p:cNvSpPr txBox="1"/>
          <p:nvPr>
            <p:ph type="title"/>
          </p:nvPr>
        </p:nvSpPr>
        <p:spPr>
          <a:xfrm>
            <a:off x="291775" y="2870375"/>
            <a:ext cx="4215300" cy="709500"/>
          </a:xfrm>
          <a:prstGeom prst="rect">
            <a:avLst/>
          </a:prstGeom>
          <a:solidFill>
            <a:srgbClr val="18298C"/>
          </a:solidFill>
        </p:spPr>
        <p:txBody>
          <a:bodyPr anchorCtr="0" anchor="ctr" bIns="91425" lIns="91425" spcFirstLastPara="1" rIns="91425" wrap="square" tIns="91425">
            <a:noAutofit/>
          </a:bodyPr>
          <a:lstStyle/>
          <a:p>
            <a:pPr indent="0" lvl="0" marL="0" rtl="0" algn="l">
              <a:spcBef>
                <a:spcPts val="0"/>
              </a:spcBef>
              <a:spcAft>
                <a:spcPts val="0"/>
              </a:spcAft>
              <a:buNone/>
            </a:pPr>
            <a:r>
              <a:rPr lang="en" sz="1600"/>
              <a:t>MUST be exposed through a standardized, well-documented API</a:t>
            </a:r>
            <a:endParaRPr sz="1600"/>
          </a:p>
        </p:txBody>
      </p:sp>
      <p:sp>
        <p:nvSpPr>
          <p:cNvPr id="359" name="Google Shape;359;p42"/>
          <p:cNvSpPr txBox="1"/>
          <p:nvPr>
            <p:ph type="title"/>
          </p:nvPr>
        </p:nvSpPr>
        <p:spPr>
          <a:xfrm>
            <a:off x="291775" y="3833800"/>
            <a:ext cx="4215300" cy="771600"/>
          </a:xfrm>
          <a:prstGeom prst="rect">
            <a:avLst/>
          </a:prstGeom>
          <a:solidFill>
            <a:srgbClr val="0063AE"/>
          </a:solidFill>
        </p:spPr>
        <p:txBody>
          <a:bodyPr anchorCtr="0" anchor="ctr" bIns="91425" lIns="91425" spcFirstLastPara="1" rIns="91425" wrap="square" tIns="91425">
            <a:noAutofit/>
          </a:bodyPr>
          <a:lstStyle/>
          <a:p>
            <a:pPr indent="0" lvl="0" marL="0" rtl="0" algn="ctr">
              <a:spcBef>
                <a:spcPts val="0"/>
              </a:spcBef>
              <a:spcAft>
                <a:spcPts val="0"/>
              </a:spcAft>
              <a:buNone/>
            </a:pPr>
            <a:r>
              <a:rPr lang="en" sz="1600"/>
              <a:t>SHOULD provide a consistent and unified view of the desired state</a:t>
            </a:r>
            <a:endParaRPr sz="1600"/>
          </a:p>
        </p:txBody>
      </p:sp>
      <p:sp>
        <p:nvSpPr>
          <p:cNvPr id="360" name="Google Shape;360;p42"/>
          <p:cNvSpPr txBox="1"/>
          <p:nvPr>
            <p:ph type="title"/>
          </p:nvPr>
        </p:nvSpPr>
        <p:spPr>
          <a:xfrm>
            <a:off x="4755025" y="2124317"/>
            <a:ext cx="4136100" cy="709500"/>
          </a:xfrm>
          <a:prstGeom prst="rect">
            <a:avLst/>
          </a:prstGeom>
          <a:solidFill>
            <a:srgbClr val="0063AE"/>
          </a:solidFill>
        </p:spPr>
        <p:txBody>
          <a:bodyPr anchorCtr="0" anchor="ctr" bIns="91425" lIns="91425" spcFirstLastPara="1" rIns="91425" wrap="square" tIns="91425">
            <a:noAutofit/>
          </a:bodyPr>
          <a:lstStyle/>
          <a:p>
            <a:pPr indent="0" lvl="0" marL="0" rtl="0" algn="ctr">
              <a:spcBef>
                <a:spcPts val="0"/>
              </a:spcBef>
              <a:spcAft>
                <a:spcPts val="0"/>
              </a:spcAft>
              <a:buNone/>
            </a:pPr>
            <a:r>
              <a:rPr lang="en" sz="1600"/>
              <a:t>SHOULD include metadata that supports effective data governance</a:t>
            </a:r>
            <a:endParaRPr sz="1600"/>
          </a:p>
        </p:txBody>
      </p:sp>
      <p:sp>
        <p:nvSpPr>
          <p:cNvPr id="361" name="Google Shape;361;p42"/>
          <p:cNvSpPr txBox="1"/>
          <p:nvPr>
            <p:ph type="title"/>
          </p:nvPr>
        </p:nvSpPr>
        <p:spPr>
          <a:xfrm>
            <a:off x="4755025" y="2969008"/>
            <a:ext cx="4136100" cy="709500"/>
          </a:xfrm>
          <a:prstGeom prst="rect">
            <a:avLst/>
          </a:prstGeom>
          <a:solidFill>
            <a:srgbClr val="0063AE"/>
          </a:solidFill>
        </p:spPr>
        <p:txBody>
          <a:bodyPr anchorCtr="0" anchor="ctr" bIns="91425" lIns="91425" spcFirstLastPara="1" rIns="91425" wrap="square" tIns="91425">
            <a:noAutofit/>
          </a:bodyPr>
          <a:lstStyle/>
          <a:p>
            <a:pPr indent="0" lvl="0" marL="0" rtl="0" algn="ctr">
              <a:spcBef>
                <a:spcPts val="0"/>
              </a:spcBef>
              <a:spcAft>
                <a:spcPts val="0"/>
              </a:spcAft>
              <a:buNone/>
            </a:pPr>
            <a:r>
              <a:rPr lang="en" sz="1600"/>
              <a:t>SHOULD be transactional, and provide a versioned access to data.</a:t>
            </a:r>
            <a:endParaRPr sz="16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6"/>
          <p:cNvSpPr txBox="1"/>
          <p:nvPr>
            <p:ph type="title"/>
          </p:nvPr>
        </p:nvSpPr>
        <p:spPr>
          <a:xfrm>
            <a:off x="490250" y="488250"/>
            <a:ext cx="62271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Introduction</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43"/>
          <p:cNvSpPr txBox="1"/>
          <p:nvPr>
            <p:ph type="title"/>
          </p:nvPr>
        </p:nvSpPr>
        <p:spPr>
          <a:xfrm>
            <a:off x="265500" y="157510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Version </a:t>
            </a:r>
            <a:br>
              <a:rPr lang="en"/>
            </a:br>
            <a:r>
              <a:rPr lang="en"/>
              <a:t>Control</a:t>
            </a:r>
            <a:endParaRPr/>
          </a:p>
        </p:txBody>
      </p:sp>
      <p:sp>
        <p:nvSpPr>
          <p:cNvPr id="367" name="Google Shape;367;p43"/>
          <p:cNvSpPr txBox="1"/>
          <p:nvPr>
            <p:ph idx="2" type="body"/>
          </p:nvPr>
        </p:nvSpPr>
        <p:spPr>
          <a:xfrm>
            <a:off x="4702550" y="724200"/>
            <a:ext cx="42822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Version control allows changes to be:</a:t>
            </a:r>
            <a:endParaRPr/>
          </a:p>
          <a:p>
            <a:pPr indent="-342900" lvl="0" marL="457200" rtl="0" algn="l">
              <a:spcBef>
                <a:spcPts val="1600"/>
              </a:spcBef>
              <a:spcAft>
                <a:spcPts val="0"/>
              </a:spcAft>
              <a:buSzPts val="1800"/>
              <a:buChar char="●"/>
            </a:pPr>
            <a:r>
              <a:rPr lang="en"/>
              <a:t>Prepared in isolation</a:t>
            </a:r>
            <a:endParaRPr/>
          </a:p>
          <a:p>
            <a:pPr indent="-342900" lvl="0" marL="457200" rtl="0" algn="l">
              <a:spcBef>
                <a:spcPts val="0"/>
              </a:spcBef>
              <a:spcAft>
                <a:spcPts val="0"/>
              </a:spcAft>
              <a:buSzPts val="1800"/>
              <a:buChar char="●"/>
            </a:pPr>
            <a:r>
              <a:rPr lang="en"/>
              <a:t>Safely validated </a:t>
            </a:r>
            <a:endParaRPr/>
          </a:p>
          <a:p>
            <a:pPr indent="-342900" lvl="0" marL="457200" rtl="0" algn="l">
              <a:spcBef>
                <a:spcPts val="0"/>
              </a:spcBef>
              <a:spcAft>
                <a:spcPts val="0"/>
              </a:spcAft>
              <a:buSzPts val="1800"/>
              <a:buChar char="●"/>
            </a:pPr>
            <a:r>
              <a:rPr lang="en"/>
              <a:t>Reviewed</a:t>
            </a:r>
            <a:endParaRPr/>
          </a:p>
          <a:p>
            <a:pPr indent="0" lvl="0" marL="0" rtl="0" algn="l">
              <a:spcBef>
                <a:spcPts val="1600"/>
              </a:spcBef>
              <a:spcAft>
                <a:spcPts val="0"/>
              </a:spcAft>
              <a:buNone/>
            </a:pPr>
            <a:r>
              <a:t/>
            </a:r>
            <a:endParaRPr/>
          </a:p>
          <a:p>
            <a:pPr indent="0" lvl="0" marL="0" rtl="0" algn="l">
              <a:spcBef>
                <a:spcPts val="1600"/>
              </a:spcBef>
              <a:spcAft>
                <a:spcPts val="1600"/>
              </a:spcAft>
              <a:buNone/>
            </a:pPr>
            <a:r>
              <a:rPr lang="en"/>
              <a:t>and only then integrated into the main automation environment.</a:t>
            </a:r>
            <a:endParaRPr/>
          </a:p>
        </p:txBody>
      </p:sp>
      <p:sp>
        <p:nvSpPr>
          <p:cNvPr id="368" name="Google Shape;368;p43"/>
          <p:cNvSpPr txBox="1"/>
          <p:nvPr/>
        </p:nvSpPr>
        <p:spPr>
          <a:xfrm>
            <a:off x="592225" y="3822225"/>
            <a:ext cx="3545400" cy="677100"/>
          </a:xfrm>
          <a:prstGeom prst="rect">
            <a:avLst/>
          </a:prstGeom>
          <a:solidFill>
            <a:srgbClr val="426DB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chemeClr val="lt1"/>
                </a:solidFill>
                <a:latin typeface="Roboto"/>
                <a:ea typeface="Roboto"/>
                <a:cs typeface="Roboto"/>
                <a:sym typeface="Roboto"/>
              </a:rPr>
              <a:t>SHOULD be transactional, and provide a versioned access to data.</a:t>
            </a:r>
            <a:endParaRPr sz="1600">
              <a:solidFill>
                <a:schemeClr val="lt1"/>
              </a:solidFill>
              <a:latin typeface="Roboto"/>
              <a:ea typeface="Roboto"/>
              <a:cs typeface="Roboto"/>
              <a:sym typeface="Robot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44"/>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800"/>
              <a:t>Version Control Workflow</a:t>
            </a:r>
            <a:endParaRPr sz="2800"/>
          </a:p>
        </p:txBody>
      </p:sp>
      <p:cxnSp>
        <p:nvCxnSpPr>
          <p:cNvPr id="374" name="Google Shape;374;p44"/>
          <p:cNvCxnSpPr/>
          <p:nvPr/>
        </p:nvCxnSpPr>
        <p:spPr>
          <a:xfrm>
            <a:off x="3055554" y="2135777"/>
            <a:ext cx="2577300" cy="7800"/>
          </a:xfrm>
          <a:prstGeom prst="straightConnector1">
            <a:avLst/>
          </a:prstGeom>
          <a:noFill/>
          <a:ln cap="flat" cmpd="sng" w="22150">
            <a:solidFill>
              <a:srgbClr val="999999"/>
            </a:solidFill>
            <a:prstDash val="solid"/>
            <a:round/>
            <a:headEnd len="med" w="med" type="none"/>
            <a:tailEnd len="med" w="med" type="triangle"/>
          </a:ln>
        </p:spPr>
      </p:cxnSp>
      <p:sp>
        <p:nvSpPr>
          <p:cNvPr id="375" name="Google Shape;375;p44"/>
          <p:cNvSpPr/>
          <p:nvPr/>
        </p:nvSpPr>
        <p:spPr>
          <a:xfrm>
            <a:off x="3055554" y="1996251"/>
            <a:ext cx="1074600" cy="285300"/>
          </a:xfrm>
          <a:prstGeom prst="rect">
            <a:avLst/>
          </a:prstGeom>
          <a:solidFill>
            <a:srgbClr val="FFFFFF"/>
          </a:solidFill>
          <a:ln cap="flat" cmpd="sng" w="7375">
            <a:solidFill>
              <a:srgbClr val="595959"/>
            </a:solidFill>
            <a:prstDash val="dashDot"/>
            <a:round/>
            <a:headEnd len="sm" w="sm" type="none"/>
            <a:tailEnd len="sm" w="sm" type="none"/>
          </a:ln>
        </p:spPr>
        <p:txBody>
          <a:bodyPr anchorCtr="0" anchor="ctr" bIns="94450" lIns="94450" spcFirstLastPara="1" rIns="94450" wrap="square" tIns="94450">
            <a:noAutofit/>
          </a:bodyPr>
          <a:lstStyle/>
          <a:p>
            <a:pPr indent="0" lvl="0" marL="0" rtl="0" algn="l">
              <a:spcBef>
                <a:spcPts val="0"/>
              </a:spcBef>
              <a:spcAft>
                <a:spcPts val="0"/>
              </a:spcAft>
              <a:buNone/>
            </a:pPr>
            <a:r>
              <a:t/>
            </a:r>
            <a:endParaRPr/>
          </a:p>
        </p:txBody>
      </p:sp>
      <p:pic>
        <p:nvPicPr>
          <p:cNvPr id="376" name="Google Shape;376;p44"/>
          <p:cNvPicPr preferRelativeResize="0"/>
          <p:nvPr/>
        </p:nvPicPr>
        <p:blipFill>
          <a:blip r:embed="rId3">
            <a:alphaModFix/>
          </a:blip>
          <a:stretch>
            <a:fillRect/>
          </a:stretch>
        </p:blipFill>
        <p:spPr>
          <a:xfrm>
            <a:off x="839893" y="2560744"/>
            <a:ext cx="245520" cy="284979"/>
          </a:xfrm>
          <a:prstGeom prst="rect">
            <a:avLst/>
          </a:prstGeom>
          <a:noFill/>
          <a:ln>
            <a:noFill/>
          </a:ln>
        </p:spPr>
      </p:pic>
      <p:pic>
        <p:nvPicPr>
          <p:cNvPr id="377" name="Google Shape;377;p44"/>
          <p:cNvPicPr preferRelativeResize="0"/>
          <p:nvPr/>
        </p:nvPicPr>
        <p:blipFill>
          <a:blip r:embed="rId4">
            <a:alphaModFix/>
          </a:blip>
          <a:stretch>
            <a:fillRect/>
          </a:stretch>
        </p:blipFill>
        <p:spPr>
          <a:xfrm>
            <a:off x="1488951" y="2560745"/>
            <a:ext cx="245520" cy="284979"/>
          </a:xfrm>
          <a:prstGeom prst="rect">
            <a:avLst/>
          </a:prstGeom>
          <a:noFill/>
          <a:ln>
            <a:noFill/>
          </a:ln>
        </p:spPr>
      </p:pic>
      <p:pic>
        <p:nvPicPr>
          <p:cNvPr id="378" name="Google Shape;378;p44"/>
          <p:cNvPicPr preferRelativeResize="0"/>
          <p:nvPr/>
        </p:nvPicPr>
        <p:blipFill>
          <a:blip r:embed="rId5">
            <a:alphaModFix/>
          </a:blip>
          <a:stretch>
            <a:fillRect/>
          </a:stretch>
        </p:blipFill>
        <p:spPr>
          <a:xfrm>
            <a:off x="1164422" y="2560745"/>
            <a:ext cx="245520" cy="284979"/>
          </a:xfrm>
          <a:prstGeom prst="rect">
            <a:avLst/>
          </a:prstGeom>
          <a:noFill/>
          <a:ln>
            <a:noFill/>
          </a:ln>
        </p:spPr>
      </p:pic>
      <p:sp>
        <p:nvSpPr>
          <p:cNvPr id="379" name="Google Shape;379;p44"/>
          <p:cNvSpPr/>
          <p:nvPr/>
        </p:nvSpPr>
        <p:spPr>
          <a:xfrm>
            <a:off x="732848" y="2430380"/>
            <a:ext cx="1557000" cy="543900"/>
          </a:xfrm>
          <a:prstGeom prst="rect">
            <a:avLst/>
          </a:prstGeom>
          <a:noFill/>
          <a:ln cap="flat" cmpd="sng" w="7375">
            <a:solidFill>
              <a:srgbClr val="595959"/>
            </a:solidFill>
            <a:prstDash val="dashDot"/>
            <a:round/>
            <a:headEnd len="sm" w="sm" type="none"/>
            <a:tailEnd len="sm" w="sm" type="none"/>
          </a:ln>
        </p:spPr>
        <p:txBody>
          <a:bodyPr anchorCtr="0" anchor="ctr" bIns="94450" lIns="94450" spcFirstLastPara="1" rIns="94450" wrap="square" tIns="94450">
            <a:noAutofit/>
          </a:bodyPr>
          <a:lstStyle/>
          <a:p>
            <a:pPr indent="0" lvl="0" marL="0" rtl="0" algn="l">
              <a:spcBef>
                <a:spcPts val="0"/>
              </a:spcBef>
              <a:spcAft>
                <a:spcPts val="0"/>
              </a:spcAft>
              <a:buNone/>
            </a:pPr>
            <a:r>
              <a:t/>
            </a:r>
            <a:endParaRPr/>
          </a:p>
        </p:txBody>
      </p:sp>
      <p:cxnSp>
        <p:nvCxnSpPr>
          <p:cNvPr id="380" name="Google Shape;380;p44"/>
          <p:cNvCxnSpPr/>
          <p:nvPr/>
        </p:nvCxnSpPr>
        <p:spPr>
          <a:xfrm>
            <a:off x="2289839" y="2702367"/>
            <a:ext cx="6019200" cy="16500"/>
          </a:xfrm>
          <a:prstGeom prst="straightConnector1">
            <a:avLst/>
          </a:prstGeom>
          <a:noFill/>
          <a:ln cap="flat" cmpd="sng" w="22150">
            <a:solidFill>
              <a:srgbClr val="999999"/>
            </a:solidFill>
            <a:prstDash val="solid"/>
            <a:round/>
            <a:headEnd len="med" w="med" type="none"/>
            <a:tailEnd len="med" w="med" type="triangle"/>
          </a:ln>
        </p:spPr>
      </p:cxnSp>
      <p:grpSp>
        <p:nvGrpSpPr>
          <p:cNvPr id="381" name="Google Shape;381;p44"/>
          <p:cNvGrpSpPr/>
          <p:nvPr/>
        </p:nvGrpSpPr>
        <p:grpSpPr>
          <a:xfrm>
            <a:off x="1959168" y="1541497"/>
            <a:ext cx="710319" cy="661129"/>
            <a:chOff x="1635863" y="1410122"/>
            <a:chExt cx="979885" cy="978870"/>
          </a:xfrm>
        </p:grpSpPr>
        <p:sp>
          <p:nvSpPr>
            <p:cNvPr id="382" name="Google Shape;382;p44"/>
            <p:cNvSpPr/>
            <p:nvPr/>
          </p:nvSpPr>
          <p:spPr>
            <a:xfrm>
              <a:off x="1653424" y="1427653"/>
              <a:ext cx="943809" cy="942825"/>
            </a:xfrm>
            <a:custGeom>
              <a:rect b="b" l="l" r="r" t="t"/>
              <a:pathLst>
                <a:path extrusionOk="0" h="30656" w="30688">
                  <a:moveTo>
                    <a:pt x="15360" y="0"/>
                  </a:moveTo>
                  <a:cubicBezTo>
                    <a:pt x="6904" y="0"/>
                    <a:pt x="0" y="6904"/>
                    <a:pt x="0" y="15328"/>
                  </a:cubicBezTo>
                  <a:cubicBezTo>
                    <a:pt x="0" y="23783"/>
                    <a:pt x="6904" y="30656"/>
                    <a:pt x="15360" y="30656"/>
                  </a:cubicBezTo>
                  <a:cubicBezTo>
                    <a:pt x="23815" y="30656"/>
                    <a:pt x="30687" y="23783"/>
                    <a:pt x="30687" y="15328"/>
                  </a:cubicBezTo>
                  <a:cubicBezTo>
                    <a:pt x="30687" y="6872"/>
                    <a:pt x="23815" y="0"/>
                    <a:pt x="15360" y="0"/>
                  </a:cubicBezTo>
                  <a:close/>
                </a:path>
              </a:pathLst>
            </a:custGeom>
            <a:solidFill>
              <a:srgbClr val="FFFFFF"/>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sz="1472">
                <a:latin typeface="Raleway"/>
                <a:ea typeface="Raleway"/>
                <a:cs typeface="Raleway"/>
                <a:sym typeface="Raleway"/>
              </a:endParaRPr>
            </a:p>
          </p:txBody>
        </p:sp>
        <p:sp>
          <p:nvSpPr>
            <p:cNvPr id="383" name="Google Shape;383;p44"/>
            <p:cNvSpPr/>
            <p:nvPr/>
          </p:nvSpPr>
          <p:spPr>
            <a:xfrm>
              <a:off x="1635863" y="1410122"/>
              <a:ext cx="979885" cy="978870"/>
            </a:xfrm>
            <a:custGeom>
              <a:rect b="b" l="l" r="r" t="t"/>
              <a:pathLst>
                <a:path extrusionOk="0" h="31828" w="31861">
                  <a:moveTo>
                    <a:pt x="15931" y="1172"/>
                  </a:moveTo>
                  <a:cubicBezTo>
                    <a:pt x="24038" y="1172"/>
                    <a:pt x="30657" y="7791"/>
                    <a:pt x="30657" y="15898"/>
                  </a:cubicBezTo>
                  <a:cubicBezTo>
                    <a:pt x="30657" y="24037"/>
                    <a:pt x="24038" y="30656"/>
                    <a:pt x="15931" y="30656"/>
                  </a:cubicBezTo>
                  <a:cubicBezTo>
                    <a:pt x="7792" y="30656"/>
                    <a:pt x="1173" y="24037"/>
                    <a:pt x="1173" y="15898"/>
                  </a:cubicBezTo>
                  <a:cubicBezTo>
                    <a:pt x="1173" y="7791"/>
                    <a:pt x="7792" y="1172"/>
                    <a:pt x="15931" y="1172"/>
                  </a:cubicBezTo>
                  <a:close/>
                  <a:moveTo>
                    <a:pt x="15931" y="0"/>
                  </a:moveTo>
                  <a:cubicBezTo>
                    <a:pt x="7127" y="0"/>
                    <a:pt x="1" y="7126"/>
                    <a:pt x="1" y="15898"/>
                  </a:cubicBezTo>
                  <a:cubicBezTo>
                    <a:pt x="1" y="24702"/>
                    <a:pt x="7127" y="31827"/>
                    <a:pt x="15931" y="31827"/>
                  </a:cubicBezTo>
                  <a:cubicBezTo>
                    <a:pt x="24703" y="31827"/>
                    <a:pt x="31828" y="24702"/>
                    <a:pt x="31828" y="15898"/>
                  </a:cubicBezTo>
                  <a:cubicBezTo>
                    <a:pt x="31860" y="7126"/>
                    <a:pt x="24703" y="0"/>
                    <a:pt x="15931" y="0"/>
                  </a:cubicBezTo>
                  <a:close/>
                </a:path>
              </a:pathLst>
            </a:custGeom>
            <a:solidFill>
              <a:srgbClr val="F2CF1D"/>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sz="1472">
                <a:latin typeface="Raleway"/>
                <a:ea typeface="Raleway"/>
                <a:cs typeface="Raleway"/>
                <a:sym typeface="Raleway"/>
              </a:endParaRPr>
            </a:p>
          </p:txBody>
        </p:sp>
        <p:sp>
          <p:nvSpPr>
            <p:cNvPr id="384" name="Google Shape;384;p44"/>
            <p:cNvSpPr/>
            <p:nvPr/>
          </p:nvSpPr>
          <p:spPr>
            <a:xfrm>
              <a:off x="1653424" y="1427653"/>
              <a:ext cx="943809" cy="942825"/>
            </a:xfrm>
            <a:custGeom>
              <a:rect b="b" l="l" r="r" t="t"/>
              <a:pathLst>
                <a:path extrusionOk="0" h="30656" w="30688">
                  <a:moveTo>
                    <a:pt x="15360" y="0"/>
                  </a:moveTo>
                  <a:cubicBezTo>
                    <a:pt x="6904" y="0"/>
                    <a:pt x="0" y="6904"/>
                    <a:pt x="0" y="15328"/>
                  </a:cubicBezTo>
                  <a:cubicBezTo>
                    <a:pt x="0" y="23783"/>
                    <a:pt x="6904" y="30656"/>
                    <a:pt x="15360" y="30656"/>
                  </a:cubicBezTo>
                  <a:cubicBezTo>
                    <a:pt x="23815" y="30656"/>
                    <a:pt x="30687" y="23783"/>
                    <a:pt x="30687" y="15328"/>
                  </a:cubicBezTo>
                  <a:cubicBezTo>
                    <a:pt x="30687" y="6872"/>
                    <a:pt x="23815" y="0"/>
                    <a:pt x="15360" y="0"/>
                  </a:cubicBezTo>
                  <a:close/>
                </a:path>
              </a:pathLst>
            </a:custGeom>
            <a:solidFill>
              <a:srgbClr val="FFFFFF"/>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sz="1472">
                <a:latin typeface="Raleway"/>
                <a:ea typeface="Raleway"/>
                <a:cs typeface="Raleway"/>
                <a:sym typeface="Raleway"/>
              </a:endParaRPr>
            </a:p>
          </p:txBody>
        </p:sp>
        <p:sp>
          <p:nvSpPr>
            <p:cNvPr id="385" name="Google Shape;385;p44"/>
            <p:cNvSpPr/>
            <p:nvPr/>
          </p:nvSpPr>
          <p:spPr>
            <a:xfrm>
              <a:off x="1635863" y="1410122"/>
              <a:ext cx="979885" cy="978870"/>
            </a:xfrm>
            <a:custGeom>
              <a:rect b="b" l="l" r="r" t="t"/>
              <a:pathLst>
                <a:path extrusionOk="0" h="31828" w="31861">
                  <a:moveTo>
                    <a:pt x="15931" y="1172"/>
                  </a:moveTo>
                  <a:cubicBezTo>
                    <a:pt x="24038" y="1172"/>
                    <a:pt x="30657" y="7791"/>
                    <a:pt x="30657" y="15898"/>
                  </a:cubicBezTo>
                  <a:cubicBezTo>
                    <a:pt x="30657" y="24037"/>
                    <a:pt x="24038" y="30656"/>
                    <a:pt x="15931" y="30656"/>
                  </a:cubicBezTo>
                  <a:cubicBezTo>
                    <a:pt x="7792" y="30656"/>
                    <a:pt x="1173" y="24037"/>
                    <a:pt x="1173" y="15898"/>
                  </a:cubicBezTo>
                  <a:cubicBezTo>
                    <a:pt x="1173" y="7791"/>
                    <a:pt x="7792" y="1172"/>
                    <a:pt x="15931" y="1172"/>
                  </a:cubicBezTo>
                  <a:close/>
                  <a:moveTo>
                    <a:pt x="15931" y="0"/>
                  </a:moveTo>
                  <a:cubicBezTo>
                    <a:pt x="7127" y="0"/>
                    <a:pt x="1" y="7126"/>
                    <a:pt x="1" y="15898"/>
                  </a:cubicBezTo>
                  <a:cubicBezTo>
                    <a:pt x="1" y="24702"/>
                    <a:pt x="7127" y="31827"/>
                    <a:pt x="15931" y="31827"/>
                  </a:cubicBezTo>
                  <a:cubicBezTo>
                    <a:pt x="24703" y="31827"/>
                    <a:pt x="31828" y="24702"/>
                    <a:pt x="31828" y="15898"/>
                  </a:cubicBezTo>
                  <a:cubicBezTo>
                    <a:pt x="31860" y="7126"/>
                    <a:pt x="24703" y="0"/>
                    <a:pt x="15931" y="0"/>
                  </a:cubicBezTo>
                  <a:close/>
                </a:path>
              </a:pathLst>
            </a:custGeom>
            <a:solidFill>
              <a:srgbClr val="F2CF1D"/>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sz="1472">
                <a:latin typeface="Raleway"/>
                <a:ea typeface="Raleway"/>
                <a:cs typeface="Raleway"/>
                <a:sym typeface="Raleway"/>
              </a:endParaRPr>
            </a:p>
          </p:txBody>
        </p:sp>
        <p:sp>
          <p:nvSpPr>
            <p:cNvPr id="386" name="Google Shape;386;p44"/>
            <p:cNvSpPr/>
            <p:nvPr/>
          </p:nvSpPr>
          <p:spPr>
            <a:xfrm>
              <a:off x="1889106" y="2059776"/>
              <a:ext cx="472428" cy="204552"/>
            </a:xfrm>
            <a:custGeom>
              <a:rect b="b" l="l" r="r" t="t"/>
              <a:pathLst>
                <a:path extrusionOk="0" h="6651" w="15361">
                  <a:moveTo>
                    <a:pt x="15360" y="3895"/>
                  </a:moveTo>
                  <a:lnTo>
                    <a:pt x="15360" y="2597"/>
                  </a:lnTo>
                  <a:cubicBezTo>
                    <a:pt x="15360" y="1172"/>
                    <a:pt x="14189" y="0"/>
                    <a:pt x="12764" y="0"/>
                  </a:cubicBezTo>
                  <a:lnTo>
                    <a:pt x="2598" y="0"/>
                  </a:lnTo>
                  <a:cubicBezTo>
                    <a:pt x="1173" y="0"/>
                    <a:pt x="1" y="1172"/>
                    <a:pt x="1" y="2597"/>
                  </a:cubicBezTo>
                  <a:lnTo>
                    <a:pt x="1" y="3895"/>
                  </a:lnTo>
                  <a:cubicBezTo>
                    <a:pt x="2091" y="5606"/>
                    <a:pt x="4783" y="6651"/>
                    <a:pt x="7697" y="6651"/>
                  </a:cubicBezTo>
                  <a:cubicBezTo>
                    <a:pt x="10610" y="6651"/>
                    <a:pt x="13270" y="5606"/>
                    <a:pt x="15360" y="3895"/>
                  </a:cubicBezTo>
                  <a:close/>
                </a:path>
              </a:pathLst>
            </a:custGeom>
            <a:solidFill>
              <a:srgbClr val="E7E3E7"/>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sz="1472">
                <a:latin typeface="Raleway"/>
                <a:ea typeface="Raleway"/>
                <a:cs typeface="Raleway"/>
                <a:sym typeface="Raleway"/>
              </a:endParaRPr>
            </a:p>
          </p:txBody>
        </p:sp>
        <p:sp>
          <p:nvSpPr>
            <p:cNvPr id="387" name="Google Shape;387;p44"/>
            <p:cNvSpPr/>
            <p:nvPr/>
          </p:nvSpPr>
          <p:spPr>
            <a:xfrm>
              <a:off x="2095600" y="2168866"/>
              <a:ext cx="59449" cy="95464"/>
            </a:xfrm>
            <a:custGeom>
              <a:rect b="b" l="l" r="r" t="t"/>
              <a:pathLst>
                <a:path extrusionOk="0" h="3104" w="1933">
                  <a:moveTo>
                    <a:pt x="1" y="3040"/>
                  </a:moveTo>
                  <a:cubicBezTo>
                    <a:pt x="317" y="3072"/>
                    <a:pt x="634" y="3104"/>
                    <a:pt x="983" y="3104"/>
                  </a:cubicBezTo>
                  <a:cubicBezTo>
                    <a:pt x="1299" y="3104"/>
                    <a:pt x="1616" y="3072"/>
                    <a:pt x="1933" y="3040"/>
                  </a:cubicBezTo>
                  <a:lnTo>
                    <a:pt x="1521" y="190"/>
                  </a:lnTo>
                  <a:lnTo>
                    <a:pt x="951" y="0"/>
                  </a:lnTo>
                  <a:lnTo>
                    <a:pt x="412" y="190"/>
                  </a:lnTo>
                  <a:close/>
                </a:path>
              </a:pathLst>
            </a:custGeom>
            <a:solidFill>
              <a:srgbClr val="04BF8A"/>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sz="1472">
                <a:latin typeface="Raleway"/>
                <a:ea typeface="Raleway"/>
                <a:cs typeface="Raleway"/>
                <a:sym typeface="Raleway"/>
              </a:endParaRPr>
            </a:p>
          </p:txBody>
        </p:sp>
        <p:sp>
          <p:nvSpPr>
            <p:cNvPr id="388" name="Google Shape;388;p44"/>
            <p:cNvSpPr/>
            <p:nvPr/>
          </p:nvSpPr>
          <p:spPr>
            <a:xfrm>
              <a:off x="2093662" y="2124055"/>
              <a:ext cx="63325" cy="50684"/>
            </a:xfrm>
            <a:custGeom>
              <a:rect b="b" l="l" r="r" t="t"/>
              <a:pathLst>
                <a:path extrusionOk="0" h="1648" w="2059">
                  <a:moveTo>
                    <a:pt x="2059" y="412"/>
                  </a:moveTo>
                  <a:lnTo>
                    <a:pt x="1584" y="1647"/>
                  </a:lnTo>
                  <a:lnTo>
                    <a:pt x="1046" y="1647"/>
                  </a:lnTo>
                  <a:lnTo>
                    <a:pt x="475" y="1647"/>
                  </a:lnTo>
                  <a:lnTo>
                    <a:pt x="0" y="412"/>
                  </a:lnTo>
                  <a:lnTo>
                    <a:pt x="254" y="190"/>
                  </a:lnTo>
                  <a:lnTo>
                    <a:pt x="1046" y="0"/>
                  </a:lnTo>
                  <a:lnTo>
                    <a:pt x="1806" y="190"/>
                  </a:lnTo>
                  <a:close/>
                </a:path>
              </a:pathLst>
            </a:custGeom>
            <a:solidFill>
              <a:srgbClr val="099164"/>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sz="1472">
                <a:latin typeface="Raleway"/>
                <a:ea typeface="Raleway"/>
                <a:cs typeface="Raleway"/>
                <a:sym typeface="Raleway"/>
              </a:endParaRPr>
            </a:p>
          </p:txBody>
        </p:sp>
        <p:sp>
          <p:nvSpPr>
            <p:cNvPr id="389" name="Google Shape;389;p44"/>
            <p:cNvSpPr/>
            <p:nvPr/>
          </p:nvSpPr>
          <p:spPr>
            <a:xfrm>
              <a:off x="1889106" y="2059776"/>
              <a:ext cx="472428" cy="202614"/>
            </a:xfrm>
            <a:custGeom>
              <a:rect b="b" l="l" r="r" t="t"/>
              <a:pathLst>
                <a:path extrusionOk="0" h="6588" w="15361">
                  <a:moveTo>
                    <a:pt x="15360" y="3895"/>
                  </a:moveTo>
                  <a:lnTo>
                    <a:pt x="15360" y="2597"/>
                  </a:lnTo>
                  <a:cubicBezTo>
                    <a:pt x="15360" y="1172"/>
                    <a:pt x="14189" y="0"/>
                    <a:pt x="12764" y="0"/>
                  </a:cubicBezTo>
                  <a:lnTo>
                    <a:pt x="8868" y="0"/>
                  </a:lnTo>
                  <a:lnTo>
                    <a:pt x="8678" y="127"/>
                  </a:lnTo>
                  <a:lnTo>
                    <a:pt x="9407" y="2375"/>
                  </a:lnTo>
                  <a:lnTo>
                    <a:pt x="8932" y="6587"/>
                  </a:lnTo>
                  <a:cubicBezTo>
                    <a:pt x="11370" y="6334"/>
                    <a:pt x="13587" y="5352"/>
                    <a:pt x="15360" y="3895"/>
                  </a:cubicBezTo>
                  <a:close/>
                  <a:moveTo>
                    <a:pt x="1" y="3895"/>
                  </a:moveTo>
                  <a:lnTo>
                    <a:pt x="1" y="2597"/>
                  </a:lnTo>
                  <a:cubicBezTo>
                    <a:pt x="1" y="1172"/>
                    <a:pt x="1173" y="0"/>
                    <a:pt x="2598" y="0"/>
                  </a:cubicBezTo>
                  <a:lnTo>
                    <a:pt x="6493" y="0"/>
                  </a:lnTo>
                  <a:lnTo>
                    <a:pt x="6715" y="127"/>
                  </a:lnTo>
                  <a:lnTo>
                    <a:pt x="5986" y="2375"/>
                  </a:lnTo>
                  <a:lnTo>
                    <a:pt x="6461" y="6587"/>
                  </a:lnTo>
                  <a:cubicBezTo>
                    <a:pt x="4023" y="6334"/>
                    <a:pt x="1806" y="5352"/>
                    <a:pt x="1" y="3895"/>
                  </a:cubicBezTo>
                  <a:close/>
                </a:path>
              </a:pathLst>
            </a:custGeom>
            <a:solidFill>
              <a:srgbClr val="F2CF1D"/>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sz="1472">
                <a:latin typeface="Raleway"/>
                <a:ea typeface="Raleway"/>
                <a:cs typeface="Raleway"/>
                <a:sym typeface="Raleway"/>
              </a:endParaRPr>
            </a:p>
          </p:txBody>
        </p:sp>
        <p:sp>
          <p:nvSpPr>
            <p:cNvPr id="390" name="Google Shape;390;p44"/>
            <p:cNvSpPr/>
            <p:nvPr/>
          </p:nvSpPr>
          <p:spPr>
            <a:xfrm>
              <a:off x="2163786" y="2085088"/>
              <a:ext cx="74058" cy="177303"/>
            </a:xfrm>
            <a:custGeom>
              <a:rect b="b" l="l" r="r" t="t"/>
              <a:pathLst>
                <a:path extrusionOk="0" h="5765" w="2408">
                  <a:moveTo>
                    <a:pt x="254" y="856"/>
                  </a:moveTo>
                  <a:lnTo>
                    <a:pt x="476" y="1552"/>
                  </a:lnTo>
                  <a:lnTo>
                    <a:pt x="1" y="5764"/>
                  </a:lnTo>
                  <a:cubicBezTo>
                    <a:pt x="476" y="5701"/>
                    <a:pt x="982" y="5606"/>
                    <a:pt x="1457" y="5511"/>
                  </a:cubicBezTo>
                  <a:lnTo>
                    <a:pt x="2407" y="3674"/>
                  </a:lnTo>
                  <a:lnTo>
                    <a:pt x="1236" y="1"/>
                  </a:lnTo>
                  <a:cubicBezTo>
                    <a:pt x="887" y="96"/>
                    <a:pt x="539" y="412"/>
                    <a:pt x="254" y="856"/>
                  </a:cubicBezTo>
                  <a:close/>
                </a:path>
              </a:pathLst>
            </a:custGeom>
            <a:solidFill>
              <a:srgbClr val="F29F05"/>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sz="1472">
                <a:latin typeface="Raleway"/>
                <a:ea typeface="Raleway"/>
                <a:cs typeface="Raleway"/>
                <a:sym typeface="Raleway"/>
              </a:endParaRPr>
            </a:p>
          </p:txBody>
        </p:sp>
        <p:sp>
          <p:nvSpPr>
            <p:cNvPr id="391" name="Google Shape;391;p44"/>
            <p:cNvSpPr/>
            <p:nvPr/>
          </p:nvSpPr>
          <p:spPr>
            <a:xfrm>
              <a:off x="2060539" y="1870812"/>
              <a:ext cx="129571" cy="253267"/>
            </a:xfrm>
            <a:custGeom>
              <a:rect b="b" l="l" r="r" t="t"/>
              <a:pathLst>
                <a:path extrusionOk="0" h="8235" w="4213">
                  <a:moveTo>
                    <a:pt x="2123" y="0"/>
                  </a:moveTo>
                  <a:lnTo>
                    <a:pt x="2123" y="0"/>
                  </a:lnTo>
                  <a:cubicBezTo>
                    <a:pt x="3263" y="0"/>
                    <a:pt x="4213" y="950"/>
                    <a:pt x="4213" y="2091"/>
                  </a:cubicBezTo>
                  <a:lnTo>
                    <a:pt x="4213" y="6144"/>
                  </a:lnTo>
                  <a:cubicBezTo>
                    <a:pt x="4213" y="7284"/>
                    <a:pt x="3263" y="8234"/>
                    <a:pt x="2123" y="8234"/>
                  </a:cubicBezTo>
                  <a:lnTo>
                    <a:pt x="2123" y="8234"/>
                  </a:lnTo>
                  <a:cubicBezTo>
                    <a:pt x="951" y="8234"/>
                    <a:pt x="1" y="7284"/>
                    <a:pt x="1" y="6144"/>
                  </a:cubicBezTo>
                  <a:lnTo>
                    <a:pt x="1" y="2091"/>
                  </a:lnTo>
                  <a:cubicBezTo>
                    <a:pt x="1" y="950"/>
                    <a:pt x="951" y="0"/>
                    <a:pt x="2123" y="0"/>
                  </a:cubicBezTo>
                  <a:close/>
                </a:path>
              </a:pathLst>
            </a:custGeom>
            <a:solidFill>
              <a:srgbClr val="E9BAA8"/>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sz="1472">
                <a:latin typeface="Raleway"/>
                <a:ea typeface="Raleway"/>
                <a:cs typeface="Raleway"/>
                <a:sym typeface="Raleway"/>
              </a:endParaRPr>
            </a:p>
          </p:txBody>
        </p:sp>
        <p:sp>
          <p:nvSpPr>
            <p:cNvPr id="392" name="Google Shape;392;p44"/>
            <p:cNvSpPr/>
            <p:nvPr/>
          </p:nvSpPr>
          <p:spPr>
            <a:xfrm>
              <a:off x="2060539" y="1870812"/>
              <a:ext cx="129571" cy="183146"/>
            </a:xfrm>
            <a:custGeom>
              <a:rect b="b" l="l" r="r" t="t"/>
              <a:pathLst>
                <a:path extrusionOk="0" h="5955" w="4213">
                  <a:moveTo>
                    <a:pt x="2123" y="0"/>
                  </a:moveTo>
                  <a:lnTo>
                    <a:pt x="2123" y="0"/>
                  </a:lnTo>
                  <a:cubicBezTo>
                    <a:pt x="3263" y="0"/>
                    <a:pt x="4213" y="950"/>
                    <a:pt x="4213" y="2091"/>
                  </a:cubicBezTo>
                  <a:lnTo>
                    <a:pt x="4213" y="5542"/>
                  </a:lnTo>
                  <a:cubicBezTo>
                    <a:pt x="3674" y="5827"/>
                    <a:pt x="3041" y="5954"/>
                    <a:pt x="2408" y="5954"/>
                  </a:cubicBezTo>
                  <a:lnTo>
                    <a:pt x="2408" y="5954"/>
                  </a:lnTo>
                  <a:cubicBezTo>
                    <a:pt x="1521" y="5954"/>
                    <a:pt x="697" y="5701"/>
                    <a:pt x="1" y="5226"/>
                  </a:cubicBezTo>
                  <a:lnTo>
                    <a:pt x="1" y="2091"/>
                  </a:lnTo>
                  <a:cubicBezTo>
                    <a:pt x="1" y="950"/>
                    <a:pt x="951" y="0"/>
                    <a:pt x="2123" y="0"/>
                  </a:cubicBezTo>
                  <a:close/>
                </a:path>
              </a:pathLst>
            </a:custGeom>
            <a:solidFill>
              <a:srgbClr val="D58881"/>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sz="1472">
                <a:latin typeface="Raleway"/>
                <a:ea typeface="Raleway"/>
                <a:cs typeface="Raleway"/>
                <a:sym typeface="Raleway"/>
              </a:endParaRPr>
            </a:p>
          </p:txBody>
        </p:sp>
        <p:sp>
          <p:nvSpPr>
            <p:cNvPr id="393" name="Google Shape;393;p44"/>
            <p:cNvSpPr/>
            <p:nvPr/>
          </p:nvSpPr>
          <p:spPr>
            <a:xfrm>
              <a:off x="1954370" y="1812376"/>
              <a:ext cx="41919" cy="81839"/>
            </a:xfrm>
            <a:custGeom>
              <a:rect b="b" l="l" r="r" t="t"/>
              <a:pathLst>
                <a:path extrusionOk="0" h="2661" w="1363">
                  <a:moveTo>
                    <a:pt x="1" y="1267"/>
                  </a:moveTo>
                  <a:cubicBezTo>
                    <a:pt x="1" y="2027"/>
                    <a:pt x="571" y="2629"/>
                    <a:pt x="1299" y="2660"/>
                  </a:cubicBezTo>
                  <a:lnTo>
                    <a:pt x="1363" y="2660"/>
                  </a:lnTo>
                  <a:cubicBezTo>
                    <a:pt x="1236" y="2185"/>
                    <a:pt x="1173" y="1710"/>
                    <a:pt x="1173" y="1235"/>
                  </a:cubicBezTo>
                  <a:lnTo>
                    <a:pt x="1173" y="824"/>
                  </a:lnTo>
                  <a:cubicBezTo>
                    <a:pt x="1173" y="0"/>
                    <a:pt x="32" y="32"/>
                    <a:pt x="1" y="1267"/>
                  </a:cubicBezTo>
                  <a:close/>
                </a:path>
              </a:pathLst>
            </a:custGeom>
            <a:solidFill>
              <a:srgbClr val="D58881"/>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sz="1472">
                <a:latin typeface="Raleway"/>
                <a:ea typeface="Raleway"/>
                <a:cs typeface="Raleway"/>
                <a:sym typeface="Raleway"/>
              </a:endParaRPr>
            </a:p>
          </p:txBody>
        </p:sp>
        <p:sp>
          <p:nvSpPr>
            <p:cNvPr id="394" name="Google Shape;394;p44"/>
            <p:cNvSpPr/>
            <p:nvPr/>
          </p:nvSpPr>
          <p:spPr>
            <a:xfrm>
              <a:off x="2254361" y="1812376"/>
              <a:ext cx="42903" cy="81839"/>
            </a:xfrm>
            <a:custGeom>
              <a:rect b="b" l="l" r="r" t="t"/>
              <a:pathLst>
                <a:path extrusionOk="0" h="2661" w="1395">
                  <a:moveTo>
                    <a:pt x="1363" y="1267"/>
                  </a:moveTo>
                  <a:cubicBezTo>
                    <a:pt x="1394" y="2027"/>
                    <a:pt x="793" y="2629"/>
                    <a:pt x="64" y="2660"/>
                  </a:cubicBezTo>
                  <a:lnTo>
                    <a:pt x="1" y="2660"/>
                  </a:lnTo>
                  <a:cubicBezTo>
                    <a:pt x="128" y="2185"/>
                    <a:pt x="223" y="1710"/>
                    <a:pt x="223" y="1235"/>
                  </a:cubicBezTo>
                  <a:lnTo>
                    <a:pt x="223" y="824"/>
                  </a:lnTo>
                  <a:cubicBezTo>
                    <a:pt x="223" y="0"/>
                    <a:pt x="1331" y="32"/>
                    <a:pt x="1363" y="1267"/>
                  </a:cubicBezTo>
                  <a:close/>
                </a:path>
              </a:pathLst>
            </a:custGeom>
            <a:solidFill>
              <a:srgbClr val="D58881"/>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sz="1472">
                <a:latin typeface="Raleway"/>
                <a:ea typeface="Raleway"/>
                <a:cs typeface="Raleway"/>
                <a:sym typeface="Raleway"/>
              </a:endParaRPr>
            </a:p>
          </p:txBody>
        </p:sp>
        <p:sp>
          <p:nvSpPr>
            <p:cNvPr id="395" name="Google Shape;395;p44"/>
            <p:cNvSpPr/>
            <p:nvPr/>
          </p:nvSpPr>
          <p:spPr>
            <a:xfrm>
              <a:off x="1990415" y="1612710"/>
              <a:ext cx="270798" cy="407135"/>
            </a:xfrm>
            <a:custGeom>
              <a:rect b="b" l="l" r="r" t="t"/>
              <a:pathLst>
                <a:path extrusionOk="0" h="13238" w="8805">
                  <a:moveTo>
                    <a:pt x="4403" y="0"/>
                  </a:moveTo>
                  <a:lnTo>
                    <a:pt x="4403" y="0"/>
                  </a:lnTo>
                  <a:cubicBezTo>
                    <a:pt x="1964" y="0"/>
                    <a:pt x="1" y="2059"/>
                    <a:pt x="1" y="4560"/>
                  </a:cubicBezTo>
                  <a:lnTo>
                    <a:pt x="1" y="8709"/>
                  </a:lnTo>
                  <a:cubicBezTo>
                    <a:pt x="1" y="11211"/>
                    <a:pt x="1964" y="13238"/>
                    <a:pt x="4403" y="13238"/>
                  </a:cubicBezTo>
                  <a:lnTo>
                    <a:pt x="4403" y="13238"/>
                  </a:lnTo>
                  <a:cubicBezTo>
                    <a:pt x="6809" y="13238"/>
                    <a:pt x="8805" y="11211"/>
                    <a:pt x="8805" y="8709"/>
                  </a:cubicBezTo>
                  <a:lnTo>
                    <a:pt x="8805" y="4560"/>
                  </a:lnTo>
                  <a:cubicBezTo>
                    <a:pt x="8805" y="2059"/>
                    <a:pt x="6809" y="0"/>
                    <a:pt x="4403" y="0"/>
                  </a:cubicBezTo>
                  <a:close/>
                </a:path>
              </a:pathLst>
            </a:custGeom>
            <a:solidFill>
              <a:srgbClr val="E9BAA8"/>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sz="1472">
                <a:latin typeface="Raleway"/>
                <a:ea typeface="Raleway"/>
                <a:cs typeface="Raleway"/>
                <a:sym typeface="Raleway"/>
              </a:endParaRPr>
            </a:p>
          </p:txBody>
        </p:sp>
        <p:sp>
          <p:nvSpPr>
            <p:cNvPr id="396" name="Google Shape;396;p44"/>
            <p:cNvSpPr/>
            <p:nvPr/>
          </p:nvSpPr>
          <p:spPr>
            <a:xfrm>
              <a:off x="2186176" y="1885421"/>
              <a:ext cx="39981" cy="39951"/>
            </a:xfrm>
            <a:custGeom>
              <a:rect b="b" l="l" r="r" t="t"/>
              <a:pathLst>
                <a:path extrusionOk="0" h="1299" w="1300">
                  <a:moveTo>
                    <a:pt x="634" y="32"/>
                  </a:moveTo>
                  <a:cubicBezTo>
                    <a:pt x="286" y="32"/>
                    <a:pt x="1" y="317"/>
                    <a:pt x="33" y="666"/>
                  </a:cubicBezTo>
                  <a:cubicBezTo>
                    <a:pt x="33" y="1014"/>
                    <a:pt x="318" y="1299"/>
                    <a:pt x="666" y="1299"/>
                  </a:cubicBezTo>
                  <a:cubicBezTo>
                    <a:pt x="1014" y="1267"/>
                    <a:pt x="1299" y="982"/>
                    <a:pt x="1299" y="634"/>
                  </a:cubicBezTo>
                  <a:cubicBezTo>
                    <a:pt x="1299" y="285"/>
                    <a:pt x="983" y="0"/>
                    <a:pt x="634" y="32"/>
                  </a:cubicBezTo>
                  <a:close/>
                </a:path>
              </a:pathLst>
            </a:custGeom>
            <a:solidFill>
              <a:srgbClr val="D58881"/>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sz="1472">
                <a:latin typeface="Raleway"/>
                <a:ea typeface="Raleway"/>
                <a:cs typeface="Raleway"/>
                <a:sym typeface="Raleway"/>
              </a:endParaRPr>
            </a:p>
          </p:txBody>
        </p:sp>
        <p:sp>
          <p:nvSpPr>
            <p:cNvPr id="397" name="Google Shape;397;p44"/>
            <p:cNvSpPr/>
            <p:nvPr/>
          </p:nvSpPr>
          <p:spPr>
            <a:xfrm>
              <a:off x="2024493" y="1889327"/>
              <a:ext cx="39981" cy="38967"/>
            </a:xfrm>
            <a:custGeom>
              <a:rect b="b" l="l" r="r" t="t"/>
              <a:pathLst>
                <a:path extrusionOk="0" h="1267" w="1300">
                  <a:moveTo>
                    <a:pt x="634" y="0"/>
                  </a:moveTo>
                  <a:cubicBezTo>
                    <a:pt x="286" y="0"/>
                    <a:pt x="1" y="285"/>
                    <a:pt x="1" y="634"/>
                  </a:cubicBezTo>
                  <a:cubicBezTo>
                    <a:pt x="33" y="982"/>
                    <a:pt x="318" y="1267"/>
                    <a:pt x="666" y="1267"/>
                  </a:cubicBezTo>
                  <a:cubicBezTo>
                    <a:pt x="1014" y="1267"/>
                    <a:pt x="1299" y="950"/>
                    <a:pt x="1299" y="602"/>
                  </a:cubicBezTo>
                  <a:cubicBezTo>
                    <a:pt x="1268" y="253"/>
                    <a:pt x="983" y="0"/>
                    <a:pt x="634" y="0"/>
                  </a:cubicBezTo>
                  <a:close/>
                </a:path>
              </a:pathLst>
            </a:custGeom>
            <a:solidFill>
              <a:srgbClr val="D58881"/>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sz="1472">
                <a:latin typeface="Raleway"/>
                <a:ea typeface="Raleway"/>
                <a:cs typeface="Raleway"/>
                <a:sym typeface="Raleway"/>
              </a:endParaRPr>
            </a:p>
          </p:txBody>
        </p:sp>
        <p:sp>
          <p:nvSpPr>
            <p:cNvPr id="398" name="Google Shape;398;p44"/>
            <p:cNvSpPr/>
            <p:nvPr/>
          </p:nvSpPr>
          <p:spPr>
            <a:xfrm>
              <a:off x="2116053" y="1860109"/>
              <a:ext cx="23405" cy="37029"/>
            </a:xfrm>
            <a:custGeom>
              <a:rect b="b" l="l" r="r" t="t"/>
              <a:pathLst>
                <a:path extrusionOk="0" h="1204" w="761">
                  <a:moveTo>
                    <a:pt x="539" y="317"/>
                  </a:moveTo>
                  <a:cubicBezTo>
                    <a:pt x="634" y="570"/>
                    <a:pt x="761" y="1013"/>
                    <a:pt x="761" y="1077"/>
                  </a:cubicBezTo>
                  <a:cubicBezTo>
                    <a:pt x="729" y="1172"/>
                    <a:pt x="223" y="1203"/>
                    <a:pt x="96" y="1045"/>
                  </a:cubicBezTo>
                  <a:cubicBezTo>
                    <a:pt x="1" y="950"/>
                    <a:pt x="127" y="602"/>
                    <a:pt x="223" y="348"/>
                  </a:cubicBezTo>
                  <a:cubicBezTo>
                    <a:pt x="349" y="0"/>
                    <a:pt x="413" y="0"/>
                    <a:pt x="539" y="317"/>
                  </a:cubicBezTo>
                  <a:close/>
                </a:path>
              </a:pathLst>
            </a:custGeom>
            <a:solidFill>
              <a:srgbClr val="F1D3C8"/>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sz="1472">
                <a:latin typeface="Raleway"/>
                <a:ea typeface="Raleway"/>
                <a:cs typeface="Raleway"/>
                <a:sym typeface="Raleway"/>
              </a:endParaRPr>
            </a:p>
          </p:txBody>
        </p:sp>
        <p:sp>
          <p:nvSpPr>
            <p:cNvPr id="399" name="Google Shape;399;p44"/>
            <p:cNvSpPr/>
            <p:nvPr/>
          </p:nvSpPr>
          <p:spPr>
            <a:xfrm>
              <a:off x="2029383" y="1774393"/>
              <a:ext cx="53606" cy="26326"/>
            </a:xfrm>
            <a:custGeom>
              <a:rect b="b" l="l" r="r" t="t"/>
              <a:pathLst>
                <a:path extrusionOk="0" h="856" w="1743">
                  <a:moveTo>
                    <a:pt x="1615" y="380"/>
                  </a:moveTo>
                  <a:cubicBezTo>
                    <a:pt x="1710" y="412"/>
                    <a:pt x="1742" y="539"/>
                    <a:pt x="1710" y="634"/>
                  </a:cubicBezTo>
                  <a:cubicBezTo>
                    <a:pt x="1647" y="729"/>
                    <a:pt x="1552" y="760"/>
                    <a:pt x="1457" y="729"/>
                  </a:cubicBezTo>
                  <a:cubicBezTo>
                    <a:pt x="1457" y="729"/>
                    <a:pt x="855" y="444"/>
                    <a:pt x="317" y="792"/>
                  </a:cubicBezTo>
                  <a:cubicBezTo>
                    <a:pt x="222" y="855"/>
                    <a:pt x="95" y="824"/>
                    <a:pt x="64" y="729"/>
                  </a:cubicBezTo>
                  <a:cubicBezTo>
                    <a:pt x="0" y="634"/>
                    <a:pt x="32" y="507"/>
                    <a:pt x="95" y="475"/>
                  </a:cubicBezTo>
                  <a:cubicBezTo>
                    <a:pt x="824" y="0"/>
                    <a:pt x="1615" y="380"/>
                    <a:pt x="1615" y="380"/>
                  </a:cubicBezTo>
                  <a:close/>
                </a:path>
              </a:pathLst>
            </a:custGeom>
            <a:solidFill>
              <a:srgbClr val="092272"/>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sz="1472">
                <a:latin typeface="Raleway"/>
                <a:ea typeface="Raleway"/>
                <a:cs typeface="Raleway"/>
                <a:sym typeface="Raleway"/>
              </a:endParaRPr>
            </a:p>
          </p:txBody>
        </p:sp>
        <p:sp>
          <p:nvSpPr>
            <p:cNvPr id="400" name="Google Shape;400;p44"/>
            <p:cNvSpPr/>
            <p:nvPr/>
          </p:nvSpPr>
          <p:spPr>
            <a:xfrm>
              <a:off x="2167692" y="1775346"/>
              <a:ext cx="54559" cy="25373"/>
            </a:xfrm>
            <a:custGeom>
              <a:rect b="b" l="l" r="r" t="t"/>
              <a:pathLst>
                <a:path extrusionOk="0" h="825" w="1774">
                  <a:moveTo>
                    <a:pt x="1647" y="413"/>
                  </a:moveTo>
                  <a:cubicBezTo>
                    <a:pt x="1742" y="476"/>
                    <a:pt x="1774" y="603"/>
                    <a:pt x="1710" y="698"/>
                  </a:cubicBezTo>
                  <a:cubicBezTo>
                    <a:pt x="1679" y="793"/>
                    <a:pt x="1552" y="824"/>
                    <a:pt x="1457" y="761"/>
                  </a:cubicBezTo>
                  <a:cubicBezTo>
                    <a:pt x="1457" y="761"/>
                    <a:pt x="887" y="444"/>
                    <a:pt x="317" y="729"/>
                  </a:cubicBezTo>
                  <a:cubicBezTo>
                    <a:pt x="222" y="793"/>
                    <a:pt x="95" y="761"/>
                    <a:pt x="64" y="666"/>
                  </a:cubicBezTo>
                  <a:cubicBezTo>
                    <a:pt x="0" y="571"/>
                    <a:pt x="32" y="444"/>
                    <a:pt x="127" y="413"/>
                  </a:cubicBezTo>
                  <a:cubicBezTo>
                    <a:pt x="919" y="1"/>
                    <a:pt x="1647" y="413"/>
                    <a:pt x="1647" y="413"/>
                  </a:cubicBezTo>
                  <a:close/>
                </a:path>
              </a:pathLst>
            </a:custGeom>
            <a:solidFill>
              <a:srgbClr val="092272"/>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sz="1472">
                <a:latin typeface="Raleway"/>
                <a:ea typeface="Raleway"/>
                <a:cs typeface="Raleway"/>
                <a:sym typeface="Raleway"/>
              </a:endParaRPr>
            </a:p>
          </p:txBody>
        </p:sp>
        <p:sp>
          <p:nvSpPr>
            <p:cNvPr id="401" name="Google Shape;401;p44"/>
            <p:cNvSpPr/>
            <p:nvPr/>
          </p:nvSpPr>
          <p:spPr>
            <a:xfrm>
              <a:off x="2216378" y="1659459"/>
              <a:ext cx="122774" cy="178256"/>
            </a:xfrm>
            <a:custGeom>
              <a:rect b="b" l="l" r="r" t="t"/>
              <a:pathLst>
                <a:path extrusionOk="0" h="5796" w="3992">
                  <a:moveTo>
                    <a:pt x="2059" y="5257"/>
                  </a:moveTo>
                  <a:cubicBezTo>
                    <a:pt x="2059" y="5257"/>
                    <a:pt x="1458" y="5257"/>
                    <a:pt x="1458" y="5796"/>
                  </a:cubicBezTo>
                  <a:cubicBezTo>
                    <a:pt x="1458" y="5796"/>
                    <a:pt x="1046" y="5257"/>
                    <a:pt x="1109" y="4561"/>
                  </a:cubicBezTo>
                  <a:cubicBezTo>
                    <a:pt x="1109" y="4561"/>
                    <a:pt x="1" y="3262"/>
                    <a:pt x="32" y="1774"/>
                  </a:cubicBezTo>
                  <a:cubicBezTo>
                    <a:pt x="96" y="317"/>
                    <a:pt x="1236" y="0"/>
                    <a:pt x="1236" y="0"/>
                  </a:cubicBezTo>
                  <a:cubicBezTo>
                    <a:pt x="3991" y="792"/>
                    <a:pt x="2059" y="2755"/>
                    <a:pt x="2059" y="5257"/>
                  </a:cubicBezTo>
                  <a:close/>
                </a:path>
              </a:pathLst>
            </a:custGeom>
            <a:solidFill>
              <a:srgbClr val="18298C"/>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sz="1472">
                <a:latin typeface="Raleway"/>
                <a:ea typeface="Raleway"/>
                <a:cs typeface="Raleway"/>
                <a:sym typeface="Raleway"/>
              </a:endParaRPr>
            </a:p>
          </p:txBody>
        </p:sp>
        <p:sp>
          <p:nvSpPr>
            <p:cNvPr id="402" name="Google Shape;402;p44"/>
            <p:cNvSpPr/>
            <p:nvPr/>
          </p:nvSpPr>
          <p:spPr>
            <a:xfrm>
              <a:off x="1911527" y="1659459"/>
              <a:ext cx="123727" cy="178256"/>
            </a:xfrm>
            <a:custGeom>
              <a:rect b="b" l="l" r="r" t="t"/>
              <a:pathLst>
                <a:path extrusionOk="0" h="5796" w="4023">
                  <a:moveTo>
                    <a:pt x="1964" y="5257"/>
                  </a:moveTo>
                  <a:cubicBezTo>
                    <a:pt x="1964" y="5257"/>
                    <a:pt x="2566" y="5257"/>
                    <a:pt x="2566" y="5796"/>
                  </a:cubicBezTo>
                  <a:cubicBezTo>
                    <a:pt x="2566" y="5796"/>
                    <a:pt x="2977" y="5257"/>
                    <a:pt x="2882" y="4561"/>
                  </a:cubicBezTo>
                  <a:cubicBezTo>
                    <a:pt x="2882" y="4561"/>
                    <a:pt x="4022" y="3262"/>
                    <a:pt x="3959" y="1774"/>
                  </a:cubicBezTo>
                  <a:cubicBezTo>
                    <a:pt x="3896" y="317"/>
                    <a:pt x="2756" y="0"/>
                    <a:pt x="2756" y="0"/>
                  </a:cubicBezTo>
                  <a:cubicBezTo>
                    <a:pt x="0" y="792"/>
                    <a:pt x="1964" y="2755"/>
                    <a:pt x="1964" y="5257"/>
                  </a:cubicBezTo>
                  <a:close/>
                </a:path>
              </a:pathLst>
            </a:custGeom>
            <a:solidFill>
              <a:srgbClr val="18298C"/>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sz="1472">
                <a:latin typeface="Raleway"/>
                <a:ea typeface="Raleway"/>
                <a:cs typeface="Raleway"/>
                <a:sym typeface="Raleway"/>
              </a:endParaRPr>
            </a:p>
          </p:txBody>
        </p:sp>
        <p:sp>
          <p:nvSpPr>
            <p:cNvPr id="403" name="Google Shape;403;p44"/>
            <p:cNvSpPr/>
            <p:nvPr/>
          </p:nvSpPr>
          <p:spPr>
            <a:xfrm>
              <a:off x="1939761" y="1534775"/>
              <a:ext cx="349684" cy="203598"/>
            </a:xfrm>
            <a:custGeom>
              <a:rect b="b" l="l" r="r" t="t"/>
              <a:pathLst>
                <a:path extrusionOk="0" h="6620" w="11370">
                  <a:moveTo>
                    <a:pt x="7570" y="1426"/>
                  </a:moveTo>
                  <a:cubicBezTo>
                    <a:pt x="7918" y="1236"/>
                    <a:pt x="8330" y="1141"/>
                    <a:pt x="8773" y="1141"/>
                  </a:cubicBezTo>
                  <a:cubicBezTo>
                    <a:pt x="10230" y="1141"/>
                    <a:pt x="11370" y="2281"/>
                    <a:pt x="11370" y="3738"/>
                  </a:cubicBezTo>
                  <a:cubicBezTo>
                    <a:pt x="11370" y="5163"/>
                    <a:pt x="10230" y="6334"/>
                    <a:pt x="8773" y="6334"/>
                  </a:cubicBezTo>
                  <a:cubicBezTo>
                    <a:pt x="8076" y="6334"/>
                    <a:pt x="7475" y="6081"/>
                    <a:pt x="7000" y="5638"/>
                  </a:cubicBezTo>
                  <a:cubicBezTo>
                    <a:pt x="6746" y="6144"/>
                    <a:pt x="6208" y="6493"/>
                    <a:pt x="5606" y="6493"/>
                  </a:cubicBezTo>
                  <a:cubicBezTo>
                    <a:pt x="5131" y="6493"/>
                    <a:pt x="4719" y="6271"/>
                    <a:pt x="4434" y="5986"/>
                  </a:cubicBezTo>
                  <a:cubicBezTo>
                    <a:pt x="4149" y="6366"/>
                    <a:pt x="3674" y="6619"/>
                    <a:pt x="3168" y="6619"/>
                  </a:cubicBezTo>
                  <a:cubicBezTo>
                    <a:pt x="2566" y="6619"/>
                    <a:pt x="2028" y="6271"/>
                    <a:pt x="1774" y="5764"/>
                  </a:cubicBezTo>
                  <a:cubicBezTo>
                    <a:pt x="761" y="5543"/>
                    <a:pt x="1" y="4656"/>
                    <a:pt x="1" y="3579"/>
                  </a:cubicBezTo>
                  <a:cubicBezTo>
                    <a:pt x="1" y="2312"/>
                    <a:pt x="1014" y="1299"/>
                    <a:pt x="2281" y="1299"/>
                  </a:cubicBezTo>
                  <a:cubicBezTo>
                    <a:pt x="2534" y="1299"/>
                    <a:pt x="2756" y="1362"/>
                    <a:pt x="2978" y="1426"/>
                  </a:cubicBezTo>
                  <a:cubicBezTo>
                    <a:pt x="3389" y="571"/>
                    <a:pt x="4276" y="1"/>
                    <a:pt x="5258" y="1"/>
                  </a:cubicBezTo>
                  <a:cubicBezTo>
                    <a:pt x="6271" y="1"/>
                    <a:pt x="7158" y="571"/>
                    <a:pt x="7570" y="1426"/>
                  </a:cubicBezTo>
                  <a:close/>
                </a:path>
              </a:pathLst>
            </a:custGeom>
            <a:solidFill>
              <a:srgbClr val="18298C"/>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sz="1472">
                <a:latin typeface="Raleway"/>
                <a:ea typeface="Raleway"/>
                <a:cs typeface="Raleway"/>
                <a:sym typeface="Raleway"/>
              </a:endParaRPr>
            </a:p>
          </p:txBody>
        </p:sp>
        <p:sp>
          <p:nvSpPr>
            <p:cNvPr id="404" name="Google Shape;404;p44"/>
            <p:cNvSpPr/>
            <p:nvPr/>
          </p:nvSpPr>
          <p:spPr>
            <a:xfrm>
              <a:off x="2125802" y="2047104"/>
              <a:ext cx="96448" cy="130555"/>
            </a:xfrm>
            <a:custGeom>
              <a:rect b="b" l="l" r="r" t="t"/>
              <a:pathLst>
                <a:path extrusionOk="0" h="4245" w="3136">
                  <a:moveTo>
                    <a:pt x="1" y="2502"/>
                  </a:moveTo>
                  <a:lnTo>
                    <a:pt x="1489" y="3927"/>
                  </a:lnTo>
                  <a:cubicBezTo>
                    <a:pt x="1489" y="3927"/>
                    <a:pt x="2027" y="4244"/>
                    <a:pt x="2249" y="3769"/>
                  </a:cubicBezTo>
                  <a:cubicBezTo>
                    <a:pt x="2471" y="3326"/>
                    <a:pt x="3136" y="412"/>
                    <a:pt x="3136" y="412"/>
                  </a:cubicBezTo>
                  <a:lnTo>
                    <a:pt x="2091" y="0"/>
                  </a:lnTo>
                  <a:cubicBezTo>
                    <a:pt x="2091" y="32"/>
                    <a:pt x="2027" y="1837"/>
                    <a:pt x="1" y="2502"/>
                  </a:cubicBezTo>
                  <a:close/>
                </a:path>
              </a:pathLst>
            </a:custGeom>
            <a:solidFill>
              <a:srgbClr val="FFFFFF"/>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sz="1472">
                <a:latin typeface="Raleway"/>
                <a:ea typeface="Raleway"/>
                <a:cs typeface="Raleway"/>
                <a:sym typeface="Raleway"/>
              </a:endParaRPr>
            </a:p>
          </p:txBody>
        </p:sp>
        <p:sp>
          <p:nvSpPr>
            <p:cNvPr id="405" name="Google Shape;405;p44"/>
            <p:cNvSpPr/>
            <p:nvPr/>
          </p:nvSpPr>
          <p:spPr>
            <a:xfrm>
              <a:off x="2287485" y="2080228"/>
              <a:ext cx="21467" cy="147101"/>
            </a:xfrm>
            <a:custGeom>
              <a:rect b="b" l="l" r="r" t="t"/>
              <a:pathLst>
                <a:path extrusionOk="0" h="4783" w="698">
                  <a:moveTo>
                    <a:pt x="571" y="32"/>
                  </a:moveTo>
                  <a:cubicBezTo>
                    <a:pt x="602" y="0"/>
                    <a:pt x="634" y="0"/>
                    <a:pt x="666" y="32"/>
                  </a:cubicBezTo>
                  <a:cubicBezTo>
                    <a:pt x="697" y="32"/>
                    <a:pt x="697" y="95"/>
                    <a:pt x="666" y="95"/>
                  </a:cubicBezTo>
                  <a:cubicBezTo>
                    <a:pt x="666" y="95"/>
                    <a:pt x="127" y="665"/>
                    <a:pt x="127" y="1995"/>
                  </a:cubicBezTo>
                  <a:lnTo>
                    <a:pt x="127" y="4719"/>
                  </a:lnTo>
                  <a:lnTo>
                    <a:pt x="1" y="4782"/>
                  </a:lnTo>
                  <a:lnTo>
                    <a:pt x="1" y="1995"/>
                  </a:lnTo>
                  <a:cubicBezTo>
                    <a:pt x="32" y="602"/>
                    <a:pt x="571" y="32"/>
                    <a:pt x="571" y="32"/>
                  </a:cubicBezTo>
                  <a:close/>
                </a:path>
              </a:pathLst>
            </a:custGeom>
            <a:solidFill>
              <a:srgbClr val="F29F05"/>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sz="1472">
                <a:latin typeface="Raleway"/>
                <a:ea typeface="Raleway"/>
                <a:cs typeface="Raleway"/>
                <a:sym typeface="Raleway"/>
              </a:endParaRPr>
            </a:p>
          </p:txBody>
        </p:sp>
        <p:sp>
          <p:nvSpPr>
            <p:cNvPr id="406" name="Google Shape;406;p44"/>
            <p:cNvSpPr/>
            <p:nvPr/>
          </p:nvSpPr>
          <p:spPr>
            <a:xfrm>
              <a:off x="2012806" y="2085088"/>
              <a:ext cx="75042" cy="177303"/>
            </a:xfrm>
            <a:custGeom>
              <a:rect b="b" l="l" r="r" t="t"/>
              <a:pathLst>
                <a:path extrusionOk="0" h="5765" w="2440">
                  <a:moveTo>
                    <a:pt x="2186" y="856"/>
                  </a:moveTo>
                  <a:lnTo>
                    <a:pt x="1964" y="1552"/>
                  </a:lnTo>
                  <a:lnTo>
                    <a:pt x="2439" y="5764"/>
                  </a:lnTo>
                  <a:cubicBezTo>
                    <a:pt x="1933" y="5701"/>
                    <a:pt x="1458" y="5606"/>
                    <a:pt x="951" y="5511"/>
                  </a:cubicBezTo>
                  <a:lnTo>
                    <a:pt x="1" y="3674"/>
                  </a:lnTo>
                  <a:lnTo>
                    <a:pt x="1173" y="1"/>
                  </a:lnTo>
                  <a:cubicBezTo>
                    <a:pt x="1553" y="96"/>
                    <a:pt x="1869" y="412"/>
                    <a:pt x="2186" y="856"/>
                  </a:cubicBezTo>
                  <a:close/>
                </a:path>
              </a:pathLst>
            </a:custGeom>
            <a:solidFill>
              <a:srgbClr val="F29F05"/>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sz="1472">
                <a:latin typeface="Raleway"/>
                <a:ea typeface="Raleway"/>
                <a:cs typeface="Raleway"/>
                <a:sym typeface="Raleway"/>
              </a:endParaRPr>
            </a:p>
          </p:txBody>
        </p:sp>
        <p:sp>
          <p:nvSpPr>
            <p:cNvPr id="407" name="Google Shape;407;p44"/>
            <p:cNvSpPr/>
            <p:nvPr/>
          </p:nvSpPr>
          <p:spPr>
            <a:xfrm>
              <a:off x="2029383" y="2047104"/>
              <a:ext cx="96448" cy="130555"/>
            </a:xfrm>
            <a:custGeom>
              <a:rect b="b" l="l" r="r" t="t"/>
              <a:pathLst>
                <a:path extrusionOk="0" h="4245" w="3136">
                  <a:moveTo>
                    <a:pt x="3136" y="2502"/>
                  </a:moveTo>
                  <a:lnTo>
                    <a:pt x="1647" y="3927"/>
                  </a:lnTo>
                  <a:cubicBezTo>
                    <a:pt x="1647" y="3927"/>
                    <a:pt x="1077" y="4244"/>
                    <a:pt x="887" y="3769"/>
                  </a:cubicBezTo>
                  <a:cubicBezTo>
                    <a:pt x="665" y="3326"/>
                    <a:pt x="0" y="412"/>
                    <a:pt x="0" y="412"/>
                  </a:cubicBezTo>
                  <a:lnTo>
                    <a:pt x="1014" y="0"/>
                  </a:lnTo>
                  <a:cubicBezTo>
                    <a:pt x="1014" y="32"/>
                    <a:pt x="1077" y="1837"/>
                    <a:pt x="3136" y="2502"/>
                  </a:cubicBezTo>
                  <a:close/>
                </a:path>
              </a:pathLst>
            </a:custGeom>
            <a:solidFill>
              <a:srgbClr val="FFFFFF"/>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sz="1472">
                <a:latin typeface="Raleway"/>
                <a:ea typeface="Raleway"/>
                <a:cs typeface="Raleway"/>
                <a:sym typeface="Raleway"/>
              </a:endParaRPr>
            </a:p>
          </p:txBody>
        </p:sp>
        <p:sp>
          <p:nvSpPr>
            <p:cNvPr id="408" name="Google Shape;408;p44"/>
            <p:cNvSpPr/>
            <p:nvPr/>
          </p:nvSpPr>
          <p:spPr>
            <a:xfrm>
              <a:off x="1942682" y="2080228"/>
              <a:ext cx="20483" cy="147101"/>
            </a:xfrm>
            <a:custGeom>
              <a:rect b="b" l="l" r="r" t="t"/>
              <a:pathLst>
                <a:path extrusionOk="0" h="4783" w="666">
                  <a:moveTo>
                    <a:pt x="96" y="32"/>
                  </a:moveTo>
                  <a:cubicBezTo>
                    <a:pt x="96" y="0"/>
                    <a:pt x="32" y="0"/>
                    <a:pt x="32" y="32"/>
                  </a:cubicBezTo>
                  <a:cubicBezTo>
                    <a:pt x="1" y="32"/>
                    <a:pt x="1" y="95"/>
                    <a:pt x="1" y="95"/>
                  </a:cubicBezTo>
                  <a:cubicBezTo>
                    <a:pt x="1" y="95"/>
                    <a:pt x="539" y="665"/>
                    <a:pt x="539" y="1995"/>
                  </a:cubicBezTo>
                  <a:lnTo>
                    <a:pt x="539" y="4719"/>
                  </a:lnTo>
                  <a:lnTo>
                    <a:pt x="666" y="4782"/>
                  </a:lnTo>
                  <a:lnTo>
                    <a:pt x="666" y="1995"/>
                  </a:lnTo>
                  <a:cubicBezTo>
                    <a:pt x="666" y="602"/>
                    <a:pt x="96" y="32"/>
                    <a:pt x="96" y="32"/>
                  </a:cubicBezTo>
                  <a:close/>
                </a:path>
              </a:pathLst>
            </a:custGeom>
            <a:solidFill>
              <a:srgbClr val="F29F05"/>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sz="1472">
                <a:latin typeface="Raleway"/>
                <a:ea typeface="Raleway"/>
                <a:cs typeface="Raleway"/>
                <a:sym typeface="Raleway"/>
              </a:endParaRPr>
            </a:p>
          </p:txBody>
        </p:sp>
        <p:sp>
          <p:nvSpPr>
            <p:cNvPr id="409" name="Google Shape;409;p44"/>
            <p:cNvSpPr/>
            <p:nvPr/>
          </p:nvSpPr>
          <p:spPr>
            <a:xfrm>
              <a:off x="2041070" y="1829907"/>
              <a:ext cx="33154" cy="33154"/>
            </a:xfrm>
            <a:custGeom>
              <a:rect b="b" l="l" r="r" t="t"/>
              <a:pathLst>
                <a:path extrusionOk="0" h="1078" w="1078">
                  <a:moveTo>
                    <a:pt x="539" y="1077"/>
                  </a:moveTo>
                  <a:cubicBezTo>
                    <a:pt x="855" y="1077"/>
                    <a:pt x="1077" y="855"/>
                    <a:pt x="1077" y="539"/>
                  </a:cubicBezTo>
                  <a:cubicBezTo>
                    <a:pt x="1077" y="254"/>
                    <a:pt x="855" y="0"/>
                    <a:pt x="539" y="0"/>
                  </a:cubicBezTo>
                  <a:cubicBezTo>
                    <a:pt x="254" y="0"/>
                    <a:pt x="0" y="254"/>
                    <a:pt x="0" y="539"/>
                  </a:cubicBezTo>
                  <a:cubicBezTo>
                    <a:pt x="0" y="855"/>
                    <a:pt x="254" y="1077"/>
                    <a:pt x="539" y="1077"/>
                  </a:cubicBezTo>
                  <a:close/>
                </a:path>
              </a:pathLst>
            </a:custGeom>
            <a:solidFill>
              <a:srgbClr val="092272"/>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sz="1472">
                <a:latin typeface="Raleway"/>
                <a:ea typeface="Raleway"/>
                <a:cs typeface="Raleway"/>
                <a:sym typeface="Raleway"/>
              </a:endParaRPr>
            </a:p>
          </p:txBody>
        </p:sp>
        <p:sp>
          <p:nvSpPr>
            <p:cNvPr id="410" name="Google Shape;410;p44"/>
            <p:cNvSpPr/>
            <p:nvPr/>
          </p:nvSpPr>
          <p:spPr>
            <a:xfrm>
              <a:off x="2176457" y="1829907"/>
              <a:ext cx="33154" cy="33154"/>
            </a:xfrm>
            <a:custGeom>
              <a:rect b="b" l="l" r="r" t="t"/>
              <a:pathLst>
                <a:path extrusionOk="0" h="1078" w="1078">
                  <a:moveTo>
                    <a:pt x="539" y="1077"/>
                  </a:moveTo>
                  <a:cubicBezTo>
                    <a:pt x="855" y="1077"/>
                    <a:pt x="1077" y="855"/>
                    <a:pt x="1077" y="539"/>
                  </a:cubicBezTo>
                  <a:cubicBezTo>
                    <a:pt x="1077" y="254"/>
                    <a:pt x="855" y="0"/>
                    <a:pt x="539" y="0"/>
                  </a:cubicBezTo>
                  <a:cubicBezTo>
                    <a:pt x="254" y="0"/>
                    <a:pt x="0" y="254"/>
                    <a:pt x="0" y="539"/>
                  </a:cubicBezTo>
                  <a:cubicBezTo>
                    <a:pt x="0" y="855"/>
                    <a:pt x="254" y="1077"/>
                    <a:pt x="539" y="1077"/>
                  </a:cubicBezTo>
                  <a:close/>
                </a:path>
              </a:pathLst>
            </a:custGeom>
            <a:solidFill>
              <a:srgbClr val="092272"/>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sz="1472">
                <a:latin typeface="Raleway"/>
                <a:ea typeface="Raleway"/>
                <a:cs typeface="Raleway"/>
                <a:sym typeface="Raleway"/>
              </a:endParaRPr>
            </a:p>
          </p:txBody>
        </p:sp>
        <p:sp>
          <p:nvSpPr>
            <p:cNvPr id="411" name="Google Shape;411;p44"/>
            <p:cNvSpPr/>
            <p:nvPr/>
          </p:nvSpPr>
          <p:spPr>
            <a:xfrm>
              <a:off x="2095600" y="1917561"/>
              <a:ext cx="59449" cy="35091"/>
            </a:xfrm>
            <a:custGeom>
              <a:rect b="b" l="l" r="r" t="t"/>
              <a:pathLst>
                <a:path extrusionOk="0" h="1141" w="1933">
                  <a:moveTo>
                    <a:pt x="1933" y="159"/>
                  </a:moveTo>
                  <a:cubicBezTo>
                    <a:pt x="1933" y="697"/>
                    <a:pt x="1521" y="1141"/>
                    <a:pt x="983" y="1141"/>
                  </a:cubicBezTo>
                  <a:cubicBezTo>
                    <a:pt x="444" y="1141"/>
                    <a:pt x="1" y="697"/>
                    <a:pt x="1" y="159"/>
                  </a:cubicBezTo>
                  <a:cubicBezTo>
                    <a:pt x="1" y="64"/>
                    <a:pt x="96" y="1"/>
                    <a:pt x="191" y="1"/>
                  </a:cubicBezTo>
                  <a:lnTo>
                    <a:pt x="1774" y="1"/>
                  </a:lnTo>
                  <a:cubicBezTo>
                    <a:pt x="1869" y="1"/>
                    <a:pt x="1933" y="64"/>
                    <a:pt x="1933" y="159"/>
                  </a:cubicBezTo>
                  <a:close/>
                </a:path>
              </a:pathLst>
            </a:custGeom>
            <a:solidFill>
              <a:srgbClr val="FFFFFF"/>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sz="1472">
                <a:latin typeface="Raleway"/>
                <a:ea typeface="Raleway"/>
                <a:cs typeface="Raleway"/>
                <a:sym typeface="Raleway"/>
              </a:endParaRPr>
            </a:p>
          </p:txBody>
        </p:sp>
      </p:grpSp>
      <p:cxnSp>
        <p:nvCxnSpPr>
          <p:cNvPr id="412" name="Google Shape;412;p44"/>
          <p:cNvCxnSpPr/>
          <p:nvPr/>
        </p:nvCxnSpPr>
        <p:spPr>
          <a:xfrm flipH="1" rot="10800000">
            <a:off x="2524450" y="2135759"/>
            <a:ext cx="563400" cy="504000"/>
          </a:xfrm>
          <a:prstGeom prst="curvedConnector3">
            <a:avLst>
              <a:gd fmla="val 50000" name="adj1"/>
            </a:avLst>
          </a:prstGeom>
          <a:noFill/>
          <a:ln cap="flat" cmpd="sng" w="22150">
            <a:solidFill>
              <a:srgbClr val="999999"/>
            </a:solidFill>
            <a:prstDash val="solid"/>
            <a:round/>
            <a:headEnd len="med" w="med" type="none"/>
            <a:tailEnd len="med" w="med" type="none"/>
          </a:ln>
        </p:spPr>
      </p:cxnSp>
      <p:grpSp>
        <p:nvGrpSpPr>
          <p:cNvPr id="413" name="Google Shape;413;p44"/>
          <p:cNvGrpSpPr/>
          <p:nvPr/>
        </p:nvGrpSpPr>
        <p:grpSpPr>
          <a:xfrm>
            <a:off x="2418147" y="2588158"/>
            <a:ext cx="251251" cy="229939"/>
            <a:chOff x="2258225" y="2939400"/>
            <a:chExt cx="288000" cy="288000"/>
          </a:xfrm>
        </p:grpSpPr>
        <p:sp>
          <p:nvSpPr>
            <p:cNvPr id="414" name="Google Shape;414;p44"/>
            <p:cNvSpPr/>
            <p:nvPr/>
          </p:nvSpPr>
          <p:spPr>
            <a:xfrm>
              <a:off x="2258225" y="2939400"/>
              <a:ext cx="288000" cy="288000"/>
            </a:xfrm>
            <a:prstGeom prst="ellipse">
              <a:avLst/>
            </a:prstGeom>
            <a:solidFill>
              <a:srgbClr val="EEEEEE"/>
            </a:solidFill>
            <a:ln cap="flat" cmpd="sng" w="14775">
              <a:solidFill>
                <a:srgbClr val="F2CF1D"/>
              </a:solidFill>
              <a:prstDash val="solid"/>
              <a:round/>
              <a:headEnd len="sm" w="sm" type="none"/>
              <a:tailEnd len="sm" w="sm" type="none"/>
            </a:ln>
          </p:spPr>
          <p:txBody>
            <a:bodyPr anchorCtr="0" anchor="ctr" bIns="94450" lIns="94450" spcFirstLastPara="1" rIns="94450" wrap="square" tIns="94450">
              <a:noAutofit/>
            </a:bodyPr>
            <a:lstStyle/>
            <a:p>
              <a:pPr indent="0" lvl="0" marL="0" rtl="0" algn="l">
                <a:spcBef>
                  <a:spcPts val="0"/>
                </a:spcBef>
                <a:spcAft>
                  <a:spcPts val="0"/>
                </a:spcAft>
                <a:buNone/>
              </a:pPr>
              <a:r>
                <a:t/>
              </a:r>
              <a:endParaRPr/>
            </a:p>
          </p:txBody>
        </p:sp>
        <p:pic>
          <p:nvPicPr>
            <p:cNvPr id="415" name="Google Shape;415;p44"/>
            <p:cNvPicPr preferRelativeResize="0"/>
            <p:nvPr/>
          </p:nvPicPr>
          <p:blipFill>
            <a:blip r:embed="rId6">
              <a:alphaModFix/>
            </a:blip>
            <a:stretch>
              <a:fillRect/>
            </a:stretch>
          </p:blipFill>
          <p:spPr>
            <a:xfrm>
              <a:off x="2324473" y="2969874"/>
              <a:ext cx="170300" cy="227075"/>
            </a:xfrm>
            <a:prstGeom prst="rect">
              <a:avLst/>
            </a:prstGeom>
            <a:noFill/>
            <a:ln>
              <a:noFill/>
            </a:ln>
          </p:spPr>
        </p:pic>
      </p:grpSp>
      <p:cxnSp>
        <p:nvCxnSpPr>
          <p:cNvPr id="416" name="Google Shape;416;p44"/>
          <p:cNvCxnSpPr/>
          <p:nvPr/>
        </p:nvCxnSpPr>
        <p:spPr>
          <a:xfrm>
            <a:off x="5558067" y="2135777"/>
            <a:ext cx="550500" cy="516000"/>
          </a:xfrm>
          <a:prstGeom prst="curvedConnector3">
            <a:avLst>
              <a:gd fmla="val 50000" name="adj1"/>
            </a:avLst>
          </a:prstGeom>
          <a:noFill/>
          <a:ln cap="flat" cmpd="sng" w="22150">
            <a:solidFill>
              <a:srgbClr val="999999"/>
            </a:solidFill>
            <a:prstDash val="solid"/>
            <a:round/>
            <a:headEnd len="med" w="med" type="none"/>
            <a:tailEnd len="med" w="med" type="none"/>
          </a:ln>
        </p:spPr>
      </p:cxnSp>
      <p:grpSp>
        <p:nvGrpSpPr>
          <p:cNvPr id="417" name="Google Shape;417;p44"/>
          <p:cNvGrpSpPr/>
          <p:nvPr/>
        </p:nvGrpSpPr>
        <p:grpSpPr>
          <a:xfrm>
            <a:off x="5978091" y="2590374"/>
            <a:ext cx="269898" cy="244349"/>
            <a:chOff x="6134950" y="3351556"/>
            <a:chExt cx="309374" cy="306049"/>
          </a:xfrm>
        </p:grpSpPr>
        <p:sp>
          <p:nvSpPr>
            <p:cNvPr id="418" name="Google Shape;418;p44"/>
            <p:cNvSpPr/>
            <p:nvPr/>
          </p:nvSpPr>
          <p:spPr>
            <a:xfrm>
              <a:off x="6134950" y="3355613"/>
              <a:ext cx="288000" cy="288000"/>
            </a:xfrm>
            <a:prstGeom prst="ellipse">
              <a:avLst/>
            </a:prstGeom>
            <a:solidFill>
              <a:srgbClr val="EEEEEE"/>
            </a:solidFill>
            <a:ln cap="flat" cmpd="sng" w="14775">
              <a:solidFill>
                <a:srgbClr val="F2CF1D"/>
              </a:solidFill>
              <a:prstDash val="solid"/>
              <a:round/>
              <a:headEnd len="sm" w="sm" type="none"/>
              <a:tailEnd len="sm" w="sm" type="none"/>
            </a:ln>
          </p:spPr>
          <p:txBody>
            <a:bodyPr anchorCtr="0" anchor="ctr" bIns="94450" lIns="94450" spcFirstLastPara="1" rIns="94450" wrap="square" tIns="94450">
              <a:noAutofit/>
            </a:bodyPr>
            <a:lstStyle/>
            <a:p>
              <a:pPr indent="0" lvl="0" marL="0" rtl="0" algn="l">
                <a:spcBef>
                  <a:spcPts val="0"/>
                </a:spcBef>
                <a:spcAft>
                  <a:spcPts val="0"/>
                </a:spcAft>
                <a:buNone/>
              </a:pPr>
              <a:r>
                <a:t/>
              </a:r>
              <a:endParaRPr/>
            </a:p>
          </p:txBody>
        </p:sp>
        <p:pic>
          <p:nvPicPr>
            <p:cNvPr id="419" name="Google Shape;419;p44"/>
            <p:cNvPicPr preferRelativeResize="0"/>
            <p:nvPr/>
          </p:nvPicPr>
          <p:blipFill>
            <a:blip r:embed="rId7">
              <a:alphaModFix/>
            </a:blip>
            <a:stretch>
              <a:fillRect/>
            </a:stretch>
          </p:blipFill>
          <p:spPr>
            <a:xfrm rot="5400000">
              <a:off x="6138262" y="3351544"/>
              <a:ext cx="306049" cy="306074"/>
            </a:xfrm>
            <a:prstGeom prst="rect">
              <a:avLst/>
            </a:prstGeom>
            <a:noFill/>
            <a:ln>
              <a:noFill/>
            </a:ln>
          </p:spPr>
        </p:pic>
      </p:grpSp>
      <p:cxnSp>
        <p:nvCxnSpPr>
          <p:cNvPr id="420" name="Google Shape;420;p44"/>
          <p:cNvCxnSpPr/>
          <p:nvPr/>
        </p:nvCxnSpPr>
        <p:spPr>
          <a:xfrm>
            <a:off x="4046154" y="3277817"/>
            <a:ext cx="2494500" cy="12300"/>
          </a:xfrm>
          <a:prstGeom prst="straightConnector1">
            <a:avLst/>
          </a:prstGeom>
          <a:noFill/>
          <a:ln cap="flat" cmpd="sng" w="22150">
            <a:solidFill>
              <a:srgbClr val="999999"/>
            </a:solidFill>
            <a:prstDash val="solid"/>
            <a:round/>
            <a:headEnd len="med" w="med" type="none"/>
            <a:tailEnd len="med" w="med" type="triangle"/>
          </a:ln>
        </p:spPr>
      </p:cxnSp>
      <p:cxnSp>
        <p:nvCxnSpPr>
          <p:cNvPr id="421" name="Google Shape;421;p44"/>
          <p:cNvCxnSpPr/>
          <p:nvPr/>
        </p:nvCxnSpPr>
        <p:spPr>
          <a:xfrm>
            <a:off x="3515051" y="2773836"/>
            <a:ext cx="563400" cy="504000"/>
          </a:xfrm>
          <a:prstGeom prst="curvedConnector3">
            <a:avLst>
              <a:gd fmla="val 50000" name="adj1"/>
            </a:avLst>
          </a:prstGeom>
          <a:noFill/>
          <a:ln cap="flat" cmpd="sng" w="22150">
            <a:solidFill>
              <a:srgbClr val="999999"/>
            </a:solidFill>
            <a:prstDash val="solid"/>
            <a:round/>
            <a:headEnd len="med" w="med" type="none"/>
            <a:tailEnd len="med" w="med" type="none"/>
          </a:ln>
        </p:spPr>
      </p:cxnSp>
      <p:cxnSp>
        <p:nvCxnSpPr>
          <p:cNvPr id="422" name="Google Shape;422;p44"/>
          <p:cNvCxnSpPr/>
          <p:nvPr/>
        </p:nvCxnSpPr>
        <p:spPr>
          <a:xfrm flipH="1" rot="10800000">
            <a:off x="6508192" y="2771344"/>
            <a:ext cx="550500" cy="516000"/>
          </a:xfrm>
          <a:prstGeom prst="curvedConnector3">
            <a:avLst>
              <a:gd fmla="val 50000" name="adj1"/>
            </a:avLst>
          </a:prstGeom>
          <a:noFill/>
          <a:ln cap="flat" cmpd="sng" w="22150">
            <a:solidFill>
              <a:srgbClr val="999999"/>
            </a:solidFill>
            <a:prstDash val="solid"/>
            <a:round/>
            <a:headEnd len="med" w="med" type="none"/>
            <a:tailEnd len="med" w="med" type="none"/>
          </a:ln>
        </p:spPr>
      </p:cxnSp>
      <p:grpSp>
        <p:nvGrpSpPr>
          <p:cNvPr id="423" name="Google Shape;423;p44"/>
          <p:cNvGrpSpPr/>
          <p:nvPr/>
        </p:nvGrpSpPr>
        <p:grpSpPr>
          <a:xfrm>
            <a:off x="3403033" y="2591711"/>
            <a:ext cx="251251" cy="229939"/>
            <a:chOff x="2258225" y="2939400"/>
            <a:chExt cx="288000" cy="288000"/>
          </a:xfrm>
        </p:grpSpPr>
        <p:sp>
          <p:nvSpPr>
            <p:cNvPr id="424" name="Google Shape;424;p44"/>
            <p:cNvSpPr/>
            <p:nvPr/>
          </p:nvSpPr>
          <p:spPr>
            <a:xfrm>
              <a:off x="2258225" y="2939400"/>
              <a:ext cx="288000" cy="288000"/>
            </a:xfrm>
            <a:prstGeom prst="ellipse">
              <a:avLst/>
            </a:prstGeom>
            <a:solidFill>
              <a:srgbClr val="EEEEEE"/>
            </a:solidFill>
            <a:ln cap="flat" cmpd="sng" w="14775">
              <a:solidFill>
                <a:srgbClr val="F2CF1D"/>
              </a:solidFill>
              <a:prstDash val="solid"/>
              <a:round/>
              <a:headEnd len="sm" w="sm" type="none"/>
              <a:tailEnd len="sm" w="sm" type="none"/>
            </a:ln>
          </p:spPr>
          <p:txBody>
            <a:bodyPr anchorCtr="0" anchor="ctr" bIns="94450" lIns="94450" spcFirstLastPara="1" rIns="94450" wrap="square" tIns="94450">
              <a:noAutofit/>
            </a:bodyPr>
            <a:lstStyle/>
            <a:p>
              <a:pPr indent="0" lvl="0" marL="0" rtl="0" algn="l">
                <a:spcBef>
                  <a:spcPts val="0"/>
                </a:spcBef>
                <a:spcAft>
                  <a:spcPts val="0"/>
                </a:spcAft>
                <a:buNone/>
              </a:pPr>
              <a:r>
                <a:t/>
              </a:r>
              <a:endParaRPr/>
            </a:p>
          </p:txBody>
        </p:sp>
        <p:pic>
          <p:nvPicPr>
            <p:cNvPr id="425" name="Google Shape;425;p44"/>
            <p:cNvPicPr preferRelativeResize="0"/>
            <p:nvPr/>
          </p:nvPicPr>
          <p:blipFill>
            <a:blip r:embed="rId6">
              <a:alphaModFix/>
            </a:blip>
            <a:stretch>
              <a:fillRect/>
            </a:stretch>
          </p:blipFill>
          <p:spPr>
            <a:xfrm>
              <a:off x="2324473" y="2969874"/>
              <a:ext cx="170300" cy="227075"/>
            </a:xfrm>
            <a:prstGeom prst="rect">
              <a:avLst/>
            </a:prstGeom>
            <a:noFill/>
            <a:ln>
              <a:noFill/>
            </a:ln>
          </p:spPr>
        </p:pic>
      </p:grpSp>
      <p:grpSp>
        <p:nvGrpSpPr>
          <p:cNvPr id="426" name="Google Shape;426;p44"/>
          <p:cNvGrpSpPr/>
          <p:nvPr/>
        </p:nvGrpSpPr>
        <p:grpSpPr>
          <a:xfrm>
            <a:off x="7258059" y="3081398"/>
            <a:ext cx="710290" cy="661129"/>
            <a:chOff x="5707038" y="1571759"/>
            <a:chExt cx="978901" cy="978870"/>
          </a:xfrm>
        </p:grpSpPr>
        <p:sp>
          <p:nvSpPr>
            <p:cNvPr id="427" name="Google Shape;427;p44"/>
            <p:cNvSpPr/>
            <p:nvPr/>
          </p:nvSpPr>
          <p:spPr>
            <a:xfrm>
              <a:off x="5724569" y="1589290"/>
              <a:ext cx="942856" cy="942825"/>
            </a:xfrm>
            <a:custGeom>
              <a:rect b="b" l="l" r="r" t="t"/>
              <a:pathLst>
                <a:path extrusionOk="0" h="30656" w="30657">
                  <a:moveTo>
                    <a:pt x="15329" y="0"/>
                  </a:moveTo>
                  <a:cubicBezTo>
                    <a:pt x="6873" y="0"/>
                    <a:pt x="1" y="6904"/>
                    <a:pt x="1" y="15328"/>
                  </a:cubicBezTo>
                  <a:cubicBezTo>
                    <a:pt x="1" y="23783"/>
                    <a:pt x="6873" y="30656"/>
                    <a:pt x="15329" y="30656"/>
                  </a:cubicBezTo>
                  <a:cubicBezTo>
                    <a:pt x="23784" y="30656"/>
                    <a:pt x="30657" y="23783"/>
                    <a:pt x="30657" y="15328"/>
                  </a:cubicBezTo>
                  <a:cubicBezTo>
                    <a:pt x="30657" y="6872"/>
                    <a:pt x="23784" y="0"/>
                    <a:pt x="15329" y="0"/>
                  </a:cubicBezTo>
                  <a:close/>
                </a:path>
              </a:pathLst>
            </a:custGeom>
            <a:solidFill>
              <a:srgbClr val="FFFFFF"/>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sz="1472">
                <a:latin typeface="Raleway"/>
                <a:ea typeface="Raleway"/>
                <a:cs typeface="Raleway"/>
                <a:sym typeface="Raleway"/>
              </a:endParaRPr>
            </a:p>
          </p:txBody>
        </p:sp>
        <p:sp>
          <p:nvSpPr>
            <p:cNvPr id="428" name="Google Shape;428;p44"/>
            <p:cNvSpPr/>
            <p:nvPr/>
          </p:nvSpPr>
          <p:spPr>
            <a:xfrm>
              <a:off x="5707038" y="1571759"/>
              <a:ext cx="978901" cy="978870"/>
            </a:xfrm>
            <a:custGeom>
              <a:rect b="b" l="l" r="r" t="t"/>
              <a:pathLst>
                <a:path extrusionOk="0" h="31828" w="31829">
                  <a:moveTo>
                    <a:pt x="15899" y="1172"/>
                  </a:moveTo>
                  <a:cubicBezTo>
                    <a:pt x="24038" y="1172"/>
                    <a:pt x="30657" y="7791"/>
                    <a:pt x="30657" y="15898"/>
                  </a:cubicBezTo>
                  <a:cubicBezTo>
                    <a:pt x="30657" y="24037"/>
                    <a:pt x="24038" y="30656"/>
                    <a:pt x="15899" y="30656"/>
                  </a:cubicBezTo>
                  <a:cubicBezTo>
                    <a:pt x="7792" y="30656"/>
                    <a:pt x="1173" y="24037"/>
                    <a:pt x="1173" y="15898"/>
                  </a:cubicBezTo>
                  <a:cubicBezTo>
                    <a:pt x="1173" y="7791"/>
                    <a:pt x="7792" y="1172"/>
                    <a:pt x="15899" y="1172"/>
                  </a:cubicBezTo>
                  <a:close/>
                  <a:moveTo>
                    <a:pt x="15899" y="0"/>
                  </a:moveTo>
                  <a:cubicBezTo>
                    <a:pt x="7126" y="0"/>
                    <a:pt x="1" y="7126"/>
                    <a:pt x="1" y="15898"/>
                  </a:cubicBezTo>
                  <a:cubicBezTo>
                    <a:pt x="1" y="24702"/>
                    <a:pt x="7126" y="31827"/>
                    <a:pt x="15899" y="31827"/>
                  </a:cubicBezTo>
                  <a:cubicBezTo>
                    <a:pt x="24703" y="31827"/>
                    <a:pt x="31828" y="24702"/>
                    <a:pt x="31828" y="15898"/>
                  </a:cubicBezTo>
                  <a:cubicBezTo>
                    <a:pt x="31828" y="7126"/>
                    <a:pt x="24703" y="0"/>
                    <a:pt x="15899" y="0"/>
                  </a:cubicBezTo>
                  <a:close/>
                </a:path>
              </a:pathLst>
            </a:custGeom>
            <a:solidFill>
              <a:srgbClr val="F29F05"/>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sz="1472">
                <a:latin typeface="Raleway"/>
                <a:ea typeface="Raleway"/>
                <a:cs typeface="Raleway"/>
                <a:sym typeface="Raleway"/>
              </a:endParaRPr>
            </a:p>
          </p:txBody>
        </p:sp>
        <p:sp>
          <p:nvSpPr>
            <p:cNvPr id="429" name="Google Shape;429;p44"/>
            <p:cNvSpPr/>
            <p:nvPr/>
          </p:nvSpPr>
          <p:spPr>
            <a:xfrm>
              <a:off x="5724569" y="1589290"/>
              <a:ext cx="942856" cy="942825"/>
            </a:xfrm>
            <a:custGeom>
              <a:rect b="b" l="l" r="r" t="t"/>
              <a:pathLst>
                <a:path extrusionOk="0" h="30656" w="30657">
                  <a:moveTo>
                    <a:pt x="15329" y="0"/>
                  </a:moveTo>
                  <a:cubicBezTo>
                    <a:pt x="6873" y="0"/>
                    <a:pt x="1" y="6904"/>
                    <a:pt x="1" y="15328"/>
                  </a:cubicBezTo>
                  <a:cubicBezTo>
                    <a:pt x="1" y="23783"/>
                    <a:pt x="6873" y="30656"/>
                    <a:pt x="15329" y="30656"/>
                  </a:cubicBezTo>
                  <a:cubicBezTo>
                    <a:pt x="23784" y="30656"/>
                    <a:pt x="30657" y="23783"/>
                    <a:pt x="30657" y="15328"/>
                  </a:cubicBezTo>
                  <a:cubicBezTo>
                    <a:pt x="30657" y="6872"/>
                    <a:pt x="23784" y="0"/>
                    <a:pt x="15329" y="0"/>
                  </a:cubicBezTo>
                  <a:close/>
                </a:path>
              </a:pathLst>
            </a:custGeom>
            <a:solidFill>
              <a:srgbClr val="FFFFFF"/>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sz="1472">
                <a:latin typeface="Raleway"/>
                <a:ea typeface="Raleway"/>
                <a:cs typeface="Raleway"/>
                <a:sym typeface="Raleway"/>
              </a:endParaRPr>
            </a:p>
          </p:txBody>
        </p:sp>
        <p:sp>
          <p:nvSpPr>
            <p:cNvPr id="430" name="Google Shape;430;p44"/>
            <p:cNvSpPr/>
            <p:nvPr/>
          </p:nvSpPr>
          <p:spPr>
            <a:xfrm>
              <a:off x="5707038" y="1571759"/>
              <a:ext cx="978901" cy="978870"/>
            </a:xfrm>
            <a:custGeom>
              <a:rect b="b" l="l" r="r" t="t"/>
              <a:pathLst>
                <a:path extrusionOk="0" h="31828" w="31829">
                  <a:moveTo>
                    <a:pt x="15899" y="1172"/>
                  </a:moveTo>
                  <a:cubicBezTo>
                    <a:pt x="24038" y="1172"/>
                    <a:pt x="30657" y="7791"/>
                    <a:pt x="30657" y="15898"/>
                  </a:cubicBezTo>
                  <a:cubicBezTo>
                    <a:pt x="30657" y="24037"/>
                    <a:pt x="24038" y="30656"/>
                    <a:pt x="15899" y="30656"/>
                  </a:cubicBezTo>
                  <a:cubicBezTo>
                    <a:pt x="7792" y="30656"/>
                    <a:pt x="1173" y="24037"/>
                    <a:pt x="1173" y="15898"/>
                  </a:cubicBezTo>
                  <a:cubicBezTo>
                    <a:pt x="1173" y="7791"/>
                    <a:pt x="7792" y="1172"/>
                    <a:pt x="15899" y="1172"/>
                  </a:cubicBezTo>
                  <a:close/>
                  <a:moveTo>
                    <a:pt x="15899" y="0"/>
                  </a:moveTo>
                  <a:cubicBezTo>
                    <a:pt x="7126" y="0"/>
                    <a:pt x="1" y="7126"/>
                    <a:pt x="1" y="15898"/>
                  </a:cubicBezTo>
                  <a:cubicBezTo>
                    <a:pt x="1" y="24702"/>
                    <a:pt x="7126" y="31827"/>
                    <a:pt x="15899" y="31827"/>
                  </a:cubicBezTo>
                  <a:cubicBezTo>
                    <a:pt x="24703" y="31827"/>
                    <a:pt x="31828" y="24702"/>
                    <a:pt x="31828" y="15898"/>
                  </a:cubicBezTo>
                  <a:cubicBezTo>
                    <a:pt x="31828" y="7126"/>
                    <a:pt x="24703" y="0"/>
                    <a:pt x="15899" y="0"/>
                  </a:cubicBezTo>
                  <a:close/>
                </a:path>
              </a:pathLst>
            </a:custGeom>
            <a:solidFill>
              <a:srgbClr val="F29F05"/>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sz="1472">
                <a:latin typeface="Raleway"/>
                <a:ea typeface="Raleway"/>
                <a:cs typeface="Raleway"/>
                <a:sym typeface="Raleway"/>
              </a:endParaRPr>
            </a:p>
          </p:txBody>
        </p:sp>
        <p:sp>
          <p:nvSpPr>
            <p:cNvPr id="431" name="Google Shape;431;p44"/>
            <p:cNvSpPr/>
            <p:nvPr/>
          </p:nvSpPr>
          <p:spPr>
            <a:xfrm>
              <a:off x="5960281" y="2189273"/>
              <a:ext cx="472428" cy="204552"/>
            </a:xfrm>
            <a:custGeom>
              <a:rect b="b" l="l" r="r" t="t"/>
              <a:pathLst>
                <a:path extrusionOk="0" h="6651" w="15361">
                  <a:moveTo>
                    <a:pt x="15360" y="3927"/>
                  </a:moveTo>
                  <a:lnTo>
                    <a:pt x="15360" y="2629"/>
                  </a:lnTo>
                  <a:cubicBezTo>
                    <a:pt x="15360" y="1172"/>
                    <a:pt x="14189" y="0"/>
                    <a:pt x="12764" y="0"/>
                  </a:cubicBezTo>
                  <a:lnTo>
                    <a:pt x="2598" y="0"/>
                  </a:lnTo>
                  <a:cubicBezTo>
                    <a:pt x="1173" y="0"/>
                    <a:pt x="1" y="1172"/>
                    <a:pt x="1" y="2629"/>
                  </a:cubicBezTo>
                  <a:lnTo>
                    <a:pt x="1" y="3927"/>
                  </a:lnTo>
                  <a:cubicBezTo>
                    <a:pt x="2091" y="5637"/>
                    <a:pt x="4751" y="6651"/>
                    <a:pt x="7665" y="6651"/>
                  </a:cubicBezTo>
                  <a:cubicBezTo>
                    <a:pt x="10578" y="6651"/>
                    <a:pt x="13270" y="5637"/>
                    <a:pt x="15360" y="3927"/>
                  </a:cubicBezTo>
                  <a:close/>
                </a:path>
              </a:pathLst>
            </a:custGeom>
            <a:solidFill>
              <a:srgbClr val="F29F05"/>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sz="1472">
                <a:latin typeface="Raleway"/>
                <a:ea typeface="Raleway"/>
                <a:cs typeface="Raleway"/>
                <a:sym typeface="Raleway"/>
              </a:endParaRPr>
            </a:p>
          </p:txBody>
        </p:sp>
        <p:sp>
          <p:nvSpPr>
            <p:cNvPr id="432" name="Google Shape;432;p44"/>
            <p:cNvSpPr/>
            <p:nvPr/>
          </p:nvSpPr>
          <p:spPr>
            <a:xfrm>
              <a:off x="6091793" y="2189273"/>
              <a:ext cx="209442" cy="101307"/>
            </a:xfrm>
            <a:custGeom>
              <a:rect b="b" l="l" r="r" t="t"/>
              <a:pathLst>
                <a:path extrusionOk="0" h="3294" w="6810">
                  <a:moveTo>
                    <a:pt x="6809" y="0"/>
                  </a:moveTo>
                  <a:lnTo>
                    <a:pt x="0" y="0"/>
                  </a:lnTo>
                  <a:cubicBezTo>
                    <a:pt x="64" y="1837"/>
                    <a:pt x="1552" y="3294"/>
                    <a:pt x="3389" y="3294"/>
                  </a:cubicBezTo>
                  <a:lnTo>
                    <a:pt x="3389" y="3294"/>
                  </a:lnTo>
                  <a:cubicBezTo>
                    <a:pt x="5226" y="3294"/>
                    <a:pt x="6746" y="1837"/>
                    <a:pt x="6809" y="0"/>
                  </a:cubicBezTo>
                  <a:close/>
                </a:path>
              </a:pathLst>
            </a:custGeom>
            <a:solidFill>
              <a:srgbClr val="FFFFFF"/>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sz="1472">
                <a:latin typeface="Raleway"/>
                <a:ea typeface="Raleway"/>
                <a:cs typeface="Raleway"/>
                <a:sym typeface="Raleway"/>
              </a:endParaRPr>
            </a:p>
          </p:txBody>
        </p:sp>
        <p:sp>
          <p:nvSpPr>
            <p:cNvPr id="433" name="Google Shape;433;p44"/>
            <p:cNvSpPr/>
            <p:nvPr/>
          </p:nvSpPr>
          <p:spPr>
            <a:xfrm>
              <a:off x="6131714" y="2001294"/>
              <a:ext cx="129571" cy="252283"/>
            </a:xfrm>
            <a:custGeom>
              <a:rect b="b" l="l" r="r" t="t"/>
              <a:pathLst>
                <a:path extrusionOk="0" h="8203" w="4213">
                  <a:moveTo>
                    <a:pt x="2091" y="0"/>
                  </a:moveTo>
                  <a:lnTo>
                    <a:pt x="2091" y="0"/>
                  </a:lnTo>
                  <a:cubicBezTo>
                    <a:pt x="3263" y="0"/>
                    <a:pt x="4213" y="918"/>
                    <a:pt x="4213" y="2090"/>
                  </a:cubicBezTo>
                  <a:lnTo>
                    <a:pt x="4213" y="6112"/>
                  </a:lnTo>
                  <a:cubicBezTo>
                    <a:pt x="4213" y="7284"/>
                    <a:pt x="3263" y="8202"/>
                    <a:pt x="2091" y="8202"/>
                  </a:cubicBezTo>
                  <a:lnTo>
                    <a:pt x="2091" y="8202"/>
                  </a:lnTo>
                  <a:cubicBezTo>
                    <a:pt x="951" y="8202"/>
                    <a:pt x="1" y="7284"/>
                    <a:pt x="1" y="6112"/>
                  </a:cubicBezTo>
                  <a:lnTo>
                    <a:pt x="1" y="2090"/>
                  </a:lnTo>
                  <a:cubicBezTo>
                    <a:pt x="1" y="950"/>
                    <a:pt x="951" y="0"/>
                    <a:pt x="2091" y="0"/>
                  </a:cubicBezTo>
                  <a:close/>
                </a:path>
              </a:pathLst>
            </a:custGeom>
            <a:solidFill>
              <a:srgbClr val="B07E73"/>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sz="1472">
                <a:latin typeface="Raleway"/>
                <a:ea typeface="Raleway"/>
                <a:cs typeface="Raleway"/>
                <a:sym typeface="Raleway"/>
              </a:endParaRPr>
            </a:p>
          </p:txBody>
        </p:sp>
        <p:sp>
          <p:nvSpPr>
            <p:cNvPr id="434" name="Google Shape;434;p44"/>
            <p:cNvSpPr/>
            <p:nvPr/>
          </p:nvSpPr>
          <p:spPr>
            <a:xfrm>
              <a:off x="6131714" y="2001294"/>
              <a:ext cx="129571" cy="183115"/>
            </a:xfrm>
            <a:custGeom>
              <a:rect b="b" l="l" r="r" t="t"/>
              <a:pathLst>
                <a:path extrusionOk="0" h="5954" w="4213">
                  <a:moveTo>
                    <a:pt x="2091" y="0"/>
                  </a:moveTo>
                  <a:lnTo>
                    <a:pt x="2091" y="0"/>
                  </a:lnTo>
                  <a:cubicBezTo>
                    <a:pt x="3263" y="0"/>
                    <a:pt x="4213" y="918"/>
                    <a:pt x="4213" y="2090"/>
                  </a:cubicBezTo>
                  <a:lnTo>
                    <a:pt x="4213" y="5542"/>
                  </a:lnTo>
                  <a:cubicBezTo>
                    <a:pt x="3643" y="5795"/>
                    <a:pt x="3041" y="5954"/>
                    <a:pt x="2376" y="5954"/>
                  </a:cubicBezTo>
                  <a:lnTo>
                    <a:pt x="2376" y="5954"/>
                  </a:lnTo>
                  <a:cubicBezTo>
                    <a:pt x="1489" y="5954"/>
                    <a:pt x="697" y="5669"/>
                    <a:pt x="1" y="5225"/>
                  </a:cubicBezTo>
                  <a:lnTo>
                    <a:pt x="1" y="2090"/>
                  </a:lnTo>
                  <a:cubicBezTo>
                    <a:pt x="1" y="950"/>
                    <a:pt x="951" y="0"/>
                    <a:pt x="2091" y="0"/>
                  </a:cubicBezTo>
                  <a:close/>
                </a:path>
              </a:pathLst>
            </a:custGeom>
            <a:solidFill>
              <a:srgbClr val="906061"/>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sz="1472">
                <a:latin typeface="Raleway"/>
                <a:ea typeface="Raleway"/>
                <a:cs typeface="Raleway"/>
                <a:sym typeface="Raleway"/>
              </a:endParaRPr>
            </a:p>
          </p:txBody>
        </p:sp>
        <p:sp>
          <p:nvSpPr>
            <p:cNvPr id="435" name="Google Shape;435;p44"/>
            <p:cNvSpPr/>
            <p:nvPr/>
          </p:nvSpPr>
          <p:spPr>
            <a:xfrm>
              <a:off x="6024592" y="1941874"/>
              <a:ext cx="42872" cy="81839"/>
            </a:xfrm>
            <a:custGeom>
              <a:rect b="b" l="l" r="r" t="t"/>
              <a:pathLst>
                <a:path extrusionOk="0" h="2661" w="1394">
                  <a:moveTo>
                    <a:pt x="32" y="1299"/>
                  </a:moveTo>
                  <a:cubicBezTo>
                    <a:pt x="0" y="2027"/>
                    <a:pt x="570" y="2660"/>
                    <a:pt x="1330" y="2660"/>
                  </a:cubicBezTo>
                  <a:lnTo>
                    <a:pt x="1393" y="2660"/>
                  </a:lnTo>
                  <a:cubicBezTo>
                    <a:pt x="1235" y="2185"/>
                    <a:pt x="1172" y="1710"/>
                    <a:pt x="1172" y="1267"/>
                  </a:cubicBezTo>
                  <a:lnTo>
                    <a:pt x="1172" y="855"/>
                  </a:lnTo>
                  <a:cubicBezTo>
                    <a:pt x="1172" y="0"/>
                    <a:pt x="63" y="64"/>
                    <a:pt x="32" y="1299"/>
                  </a:cubicBezTo>
                  <a:close/>
                </a:path>
              </a:pathLst>
            </a:custGeom>
            <a:solidFill>
              <a:srgbClr val="906061"/>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sz="1472">
                <a:latin typeface="Raleway"/>
                <a:ea typeface="Raleway"/>
                <a:cs typeface="Raleway"/>
                <a:sym typeface="Raleway"/>
              </a:endParaRPr>
            </a:p>
          </p:txBody>
        </p:sp>
        <p:sp>
          <p:nvSpPr>
            <p:cNvPr id="436" name="Google Shape;436;p44"/>
            <p:cNvSpPr/>
            <p:nvPr/>
          </p:nvSpPr>
          <p:spPr>
            <a:xfrm>
              <a:off x="6325537" y="1941874"/>
              <a:ext cx="41919" cy="81839"/>
            </a:xfrm>
            <a:custGeom>
              <a:rect b="b" l="l" r="r" t="t"/>
              <a:pathLst>
                <a:path extrusionOk="0" h="2661" w="1363">
                  <a:moveTo>
                    <a:pt x="1363" y="1299"/>
                  </a:moveTo>
                  <a:cubicBezTo>
                    <a:pt x="1363" y="2027"/>
                    <a:pt x="793" y="2660"/>
                    <a:pt x="64" y="2660"/>
                  </a:cubicBezTo>
                  <a:lnTo>
                    <a:pt x="1" y="2660"/>
                  </a:lnTo>
                  <a:cubicBezTo>
                    <a:pt x="127" y="2185"/>
                    <a:pt x="191" y="1710"/>
                    <a:pt x="191" y="1267"/>
                  </a:cubicBezTo>
                  <a:lnTo>
                    <a:pt x="191" y="855"/>
                  </a:lnTo>
                  <a:cubicBezTo>
                    <a:pt x="191" y="0"/>
                    <a:pt x="1331" y="64"/>
                    <a:pt x="1363" y="1299"/>
                  </a:cubicBezTo>
                  <a:close/>
                </a:path>
              </a:pathLst>
            </a:custGeom>
            <a:solidFill>
              <a:srgbClr val="906061"/>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sz="1472">
                <a:latin typeface="Raleway"/>
                <a:ea typeface="Raleway"/>
                <a:cs typeface="Raleway"/>
                <a:sym typeface="Raleway"/>
              </a:endParaRPr>
            </a:p>
          </p:txBody>
        </p:sp>
        <p:sp>
          <p:nvSpPr>
            <p:cNvPr id="437" name="Google Shape;437;p44"/>
            <p:cNvSpPr/>
            <p:nvPr/>
          </p:nvSpPr>
          <p:spPr>
            <a:xfrm>
              <a:off x="6060607" y="1743161"/>
              <a:ext cx="270798" cy="407165"/>
            </a:xfrm>
            <a:custGeom>
              <a:rect b="b" l="l" r="r" t="t"/>
              <a:pathLst>
                <a:path extrusionOk="0" h="13239" w="8805">
                  <a:moveTo>
                    <a:pt x="4403" y="1"/>
                  </a:moveTo>
                  <a:lnTo>
                    <a:pt x="4403" y="1"/>
                  </a:lnTo>
                  <a:cubicBezTo>
                    <a:pt x="1996" y="1"/>
                    <a:pt x="1" y="2028"/>
                    <a:pt x="1" y="4529"/>
                  </a:cubicBezTo>
                  <a:lnTo>
                    <a:pt x="1" y="8678"/>
                  </a:lnTo>
                  <a:cubicBezTo>
                    <a:pt x="1" y="11180"/>
                    <a:pt x="1996" y="13238"/>
                    <a:pt x="4403" y="13238"/>
                  </a:cubicBezTo>
                  <a:lnTo>
                    <a:pt x="4403" y="13238"/>
                  </a:lnTo>
                  <a:cubicBezTo>
                    <a:pt x="6841" y="13238"/>
                    <a:pt x="8805" y="11180"/>
                    <a:pt x="8805" y="8678"/>
                  </a:cubicBezTo>
                  <a:lnTo>
                    <a:pt x="8805" y="4529"/>
                  </a:lnTo>
                  <a:cubicBezTo>
                    <a:pt x="8805" y="2028"/>
                    <a:pt x="6841" y="1"/>
                    <a:pt x="4403" y="1"/>
                  </a:cubicBezTo>
                  <a:close/>
                </a:path>
              </a:pathLst>
            </a:custGeom>
            <a:solidFill>
              <a:srgbClr val="B07E73"/>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sz="1472">
                <a:latin typeface="Raleway"/>
                <a:ea typeface="Raleway"/>
                <a:cs typeface="Raleway"/>
                <a:sym typeface="Raleway"/>
              </a:endParaRPr>
            </a:p>
          </p:txBody>
        </p:sp>
        <p:sp>
          <p:nvSpPr>
            <p:cNvPr id="438" name="Google Shape;438;p44"/>
            <p:cNvSpPr/>
            <p:nvPr/>
          </p:nvSpPr>
          <p:spPr>
            <a:xfrm>
              <a:off x="6257351" y="2015903"/>
              <a:ext cx="38997" cy="38967"/>
            </a:xfrm>
            <a:custGeom>
              <a:rect b="b" l="l" r="r" t="t"/>
              <a:pathLst>
                <a:path extrusionOk="0" h="1267" w="1268">
                  <a:moveTo>
                    <a:pt x="634" y="0"/>
                  </a:moveTo>
                  <a:cubicBezTo>
                    <a:pt x="286" y="0"/>
                    <a:pt x="1" y="285"/>
                    <a:pt x="1" y="633"/>
                  </a:cubicBezTo>
                  <a:cubicBezTo>
                    <a:pt x="1" y="1013"/>
                    <a:pt x="286" y="1267"/>
                    <a:pt x="634" y="1267"/>
                  </a:cubicBezTo>
                  <a:cubicBezTo>
                    <a:pt x="983" y="1267"/>
                    <a:pt x="1268" y="982"/>
                    <a:pt x="1268" y="633"/>
                  </a:cubicBezTo>
                  <a:cubicBezTo>
                    <a:pt x="1268" y="285"/>
                    <a:pt x="983" y="0"/>
                    <a:pt x="634" y="0"/>
                  </a:cubicBezTo>
                  <a:close/>
                </a:path>
              </a:pathLst>
            </a:custGeom>
            <a:solidFill>
              <a:srgbClr val="A35D5C"/>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sz="1472">
                <a:latin typeface="Raleway"/>
                <a:ea typeface="Raleway"/>
                <a:cs typeface="Raleway"/>
                <a:sym typeface="Raleway"/>
              </a:endParaRPr>
            </a:p>
          </p:txBody>
        </p:sp>
        <p:sp>
          <p:nvSpPr>
            <p:cNvPr id="439" name="Google Shape;439;p44"/>
            <p:cNvSpPr/>
            <p:nvPr/>
          </p:nvSpPr>
          <p:spPr>
            <a:xfrm>
              <a:off x="6095668" y="2018825"/>
              <a:ext cx="38997" cy="39951"/>
            </a:xfrm>
            <a:custGeom>
              <a:rect b="b" l="l" r="r" t="t"/>
              <a:pathLst>
                <a:path extrusionOk="0" h="1299" w="1268">
                  <a:moveTo>
                    <a:pt x="634" y="0"/>
                  </a:moveTo>
                  <a:cubicBezTo>
                    <a:pt x="286" y="32"/>
                    <a:pt x="1" y="317"/>
                    <a:pt x="1" y="665"/>
                  </a:cubicBezTo>
                  <a:cubicBezTo>
                    <a:pt x="1" y="1013"/>
                    <a:pt x="286" y="1298"/>
                    <a:pt x="634" y="1267"/>
                  </a:cubicBezTo>
                  <a:cubicBezTo>
                    <a:pt x="983" y="1267"/>
                    <a:pt x="1268" y="982"/>
                    <a:pt x="1268" y="633"/>
                  </a:cubicBezTo>
                  <a:cubicBezTo>
                    <a:pt x="1268" y="285"/>
                    <a:pt x="983" y="0"/>
                    <a:pt x="634" y="0"/>
                  </a:cubicBezTo>
                  <a:close/>
                </a:path>
              </a:pathLst>
            </a:custGeom>
            <a:solidFill>
              <a:srgbClr val="A35D5C"/>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sz="1472">
                <a:latin typeface="Raleway"/>
                <a:ea typeface="Raleway"/>
                <a:cs typeface="Raleway"/>
                <a:sym typeface="Raleway"/>
              </a:endParaRPr>
            </a:p>
          </p:txBody>
        </p:sp>
        <p:sp>
          <p:nvSpPr>
            <p:cNvPr id="440" name="Google Shape;440;p44"/>
            <p:cNvSpPr/>
            <p:nvPr/>
          </p:nvSpPr>
          <p:spPr>
            <a:xfrm>
              <a:off x="6196978" y="1989576"/>
              <a:ext cx="23405" cy="37060"/>
            </a:xfrm>
            <a:custGeom>
              <a:rect b="b" l="l" r="r" t="t"/>
              <a:pathLst>
                <a:path extrusionOk="0" h="1205" w="761">
                  <a:moveTo>
                    <a:pt x="507" y="349"/>
                  </a:moveTo>
                  <a:cubicBezTo>
                    <a:pt x="602" y="571"/>
                    <a:pt x="761" y="1014"/>
                    <a:pt x="729" y="1109"/>
                  </a:cubicBezTo>
                  <a:cubicBezTo>
                    <a:pt x="729" y="1204"/>
                    <a:pt x="222" y="1204"/>
                    <a:pt x="64" y="1078"/>
                  </a:cubicBezTo>
                  <a:cubicBezTo>
                    <a:pt x="0" y="983"/>
                    <a:pt x="95" y="603"/>
                    <a:pt x="190" y="381"/>
                  </a:cubicBezTo>
                  <a:cubicBezTo>
                    <a:pt x="317" y="33"/>
                    <a:pt x="412" y="1"/>
                    <a:pt x="507" y="349"/>
                  </a:cubicBezTo>
                  <a:close/>
                </a:path>
              </a:pathLst>
            </a:custGeom>
            <a:solidFill>
              <a:srgbClr val="C49286"/>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sz="1472">
                <a:latin typeface="Raleway"/>
                <a:ea typeface="Raleway"/>
                <a:cs typeface="Raleway"/>
                <a:sym typeface="Raleway"/>
              </a:endParaRPr>
            </a:p>
          </p:txBody>
        </p:sp>
        <p:sp>
          <p:nvSpPr>
            <p:cNvPr id="441" name="Google Shape;441;p44"/>
            <p:cNvSpPr/>
            <p:nvPr/>
          </p:nvSpPr>
          <p:spPr>
            <a:xfrm>
              <a:off x="6099574" y="1904844"/>
              <a:ext cx="54590" cy="25373"/>
            </a:xfrm>
            <a:custGeom>
              <a:rect b="b" l="l" r="r" t="t"/>
              <a:pathLst>
                <a:path extrusionOk="0" h="825" w="1775">
                  <a:moveTo>
                    <a:pt x="1616" y="349"/>
                  </a:moveTo>
                  <a:cubicBezTo>
                    <a:pt x="1711" y="412"/>
                    <a:pt x="1774" y="507"/>
                    <a:pt x="1711" y="603"/>
                  </a:cubicBezTo>
                  <a:cubicBezTo>
                    <a:pt x="1679" y="698"/>
                    <a:pt x="1552" y="761"/>
                    <a:pt x="1457" y="698"/>
                  </a:cubicBezTo>
                  <a:cubicBezTo>
                    <a:pt x="1457" y="698"/>
                    <a:pt x="887" y="444"/>
                    <a:pt x="317" y="793"/>
                  </a:cubicBezTo>
                  <a:cubicBezTo>
                    <a:pt x="254" y="824"/>
                    <a:pt x="127" y="793"/>
                    <a:pt x="64" y="729"/>
                  </a:cubicBezTo>
                  <a:cubicBezTo>
                    <a:pt x="1" y="634"/>
                    <a:pt x="32" y="507"/>
                    <a:pt x="127" y="444"/>
                  </a:cubicBezTo>
                  <a:cubicBezTo>
                    <a:pt x="856" y="1"/>
                    <a:pt x="1616" y="349"/>
                    <a:pt x="1616" y="349"/>
                  </a:cubicBezTo>
                  <a:close/>
                </a:path>
              </a:pathLst>
            </a:custGeom>
            <a:solidFill>
              <a:srgbClr val="092272"/>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sz="1472">
                <a:latin typeface="Raleway"/>
                <a:ea typeface="Raleway"/>
                <a:cs typeface="Raleway"/>
                <a:sym typeface="Raleway"/>
              </a:endParaRPr>
            </a:p>
          </p:txBody>
        </p:sp>
        <p:sp>
          <p:nvSpPr>
            <p:cNvPr id="442" name="Google Shape;442;p44"/>
            <p:cNvSpPr/>
            <p:nvPr/>
          </p:nvSpPr>
          <p:spPr>
            <a:xfrm>
              <a:off x="6238867" y="1905828"/>
              <a:ext cx="53606" cy="24389"/>
            </a:xfrm>
            <a:custGeom>
              <a:rect b="b" l="l" r="r" t="t"/>
              <a:pathLst>
                <a:path extrusionOk="0" h="793" w="1743">
                  <a:moveTo>
                    <a:pt x="1615" y="412"/>
                  </a:moveTo>
                  <a:cubicBezTo>
                    <a:pt x="1710" y="475"/>
                    <a:pt x="1742" y="571"/>
                    <a:pt x="1710" y="666"/>
                  </a:cubicBezTo>
                  <a:cubicBezTo>
                    <a:pt x="1647" y="761"/>
                    <a:pt x="1520" y="792"/>
                    <a:pt x="1457" y="761"/>
                  </a:cubicBezTo>
                  <a:cubicBezTo>
                    <a:pt x="1457" y="761"/>
                    <a:pt x="887" y="444"/>
                    <a:pt x="317" y="729"/>
                  </a:cubicBezTo>
                  <a:cubicBezTo>
                    <a:pt x="222" y="792"/>
                    <a:pt x="95" y="729"/>
                    <a:pt x="32" y="634"/>
                  </a:cubicBezTo>
                  <a:cubicBezTo>
                    <a:pt x="0" y="539"/>
                    <a:pt x="32" y="444"/>
                    <a:pt x="127" y="380"/>
                  </a:cubicBezTo>
                  <a:cubicBezTo>
                    <a:pt x="887" y="0"/>
                    <a:pt x="1615" y="412"/>
                    <a:pt x="1615" y="412"/>
                  </a:cubicBezTo>
                  <a:close/>
                </a:path>
              </a:pathLst>
            </a:custGeom>
            <a:solidFill>
              <a:srgbClr val="092272"/>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sz="1472">
                <a:latin typeface="Raleway"/>
                <a:ea typeface="Raleway"/>
                <a:cs typeface="Raleway"/>
                <a:sym typeface="Raleway"/>
              </a:endParaRPr>
            </a:p>
          </p:txBody>
        </p:sp>
        <p:sp>
          <p:nvSpPr>
            <p:cNvPr id="443" name="Google Shape;443;p44"/>
            <p:cNvSpPr/>
            <p:nvPr/>
          </p:nvSpPr>
          <p:spPr>
            <a:xfrm>
              <a:off x="6286600" y="1793816"/>
              <a:ext cx="54559" cy="174381"/>
            </a:xfrm>
            <a:custGeom>
              <a:rect b="b" l="l" r="r" t="t"/>
              <a:pathLst>
                <a:path extrusionOk="0" h="5670" w="1774">
                  <a:moveTo>
                    <a:pt x="1773" y="5194"/>
                  </a:moveTo>
                  <a:cubicBezTo>
                    <a:pt x="1647" y="5258"/>
                    <a:pt x="1457" y="5384"/>
                    <a:pt x="1457" y="5669"/>
                  </a:cubicBezTo>
                  <a:cubicBezTo>
                    <a:pt x="1457" y="5669"/>
                    <a:pt x="1045" y="5099"/>
                    <a:pt x="1140" y="4434"/>
                  </a:cubicBezTo>
                  <a:cubicBezTo>
                    <a:pt x="1140" y="4434"/>
                    <a:pt x="0" y="3104"/>
                    <a:pt x="63" y="1647"/>
                  </a:cubicBezTo>
                  <a:cubicBezTo>
                    <a:pt x="95" y="666"/>
                    <a:pt x="602" y="191"/>
                    <a:pt x="950" y="1"/>
                  </a:cubicBezTo>
                  <a:cubicBezTo>
                    <a:pt x="1488" y="761"/>
                    <a:pt x="1773" y="1711"/>
                    <a:pt x="1773" y="2756"/>
                  </a:cubicBezTo>
                  <a:close/>
                </a:path>
              </a:pathLst>
            </a:custGeom>
            <a:solidFill>
              <a:srgbClr val="18298C"/>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sz="1472">
                <a:latin typeface="Raleway"/>
                <a:ea typeface="Raleway"/>
                <a:cs typeface="Raleway"/>
                <a:sym typeface="Raleway"/>
              </a:endParaRPr>
            </a:p>
          </p:txBody>
        </p:sp>
        <p:sp>
          <p:nvSpPr>
            <p:cNvPr id="444" name="Google Shape;444;p44"/>
            <p:cNvSpPr/>
            <p:nvPr/>
          </p:nvSpPr>
          <p:spPr>
            <a:xfrm>
              <a:off x="6050888" y="1728552"/>
              <a:ext cx="290266" cy="150023"/>
            </a:xfrm>
            <a:custGeom>
              <a:rect b="b" l="l" r="r" t="t"/>
              <a:pathLst>
                <a:path extrusionOk="0" h="4878" w="9438">
                  <a:moveTo>
                    <a:pt x="4719" y="1"/>
                  </a:moveTo>
                  <a:lnTo>
                    <a:pt x="4719" y="1"/>
                  </a:lnTo>
                  <a:cubicBezTo>
                    <a:pt x="2122" y="1"/>
                    <a:pt x="0" y="2186"/>
                    <a:pt x="0" y="4878"/>
                  </a:cubicBezTo>
                  <a:lnTo>
                    <a:pt x="0" y="4878"/>
                  </a:lnTo>
                  <a:lnTo>
                    <a:pt x="9437" y="4878"/>
                  </a:lnTo>
                  <a:lnTo>
                    <a:pt x="9437" y="4878"/>
                  </a:lnTo>
                  <a:cubicBezTo>
                    <a:pt x="9437" y="2186"/>
                    <a:pt x="7316" y="1"/>
                    <a:pt x="4719" y="1"/>
                  </a:cubicBezTo>
                  <a:close/>
                </a:path>
              </a:pathLst>
            </a:custGeom>
            <a:solidFill>
              <a:srgbClr val="18298C"/>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sz="1472">
                <a:latin typeface="Raleway"/>
                <a:ea typeface="Raleway"/>
                <a:cs typeface="Raleway"/>
                <a:sym typeface="Raleway"/>
              </a:endParaRPr>
            </a:p>
          </p:txBody>
        </p:sp>
        <p:sp>
          <p:nvSpPr>
            <p:cNvPr id="445" name="Google Shape;445;p44"/>
            <p:cNvSpPr/>
            <p:nvPr/>
          </p:nvSpPr>
          <p:spPr>
            <a:xfrm>
              <a:off x="6050888" y="1793816"/>
              <a:ext cx="54559" cy="174381"/>
            </a:xfrm>
            <a:custGeom>
              <a:rect b="b" l="l" r="r" t="t"/>
              <a:pathLst>
                <a:path extrusionOk="0" h="5670" w="1774">
                  <a:moveTo>
                    <a:pt x="0" y="5194"/>
                  </a:moveTo>
                  <a:cubicBezTo>
                    <a:pt x="158" y="5258"/>
                    <a:pt x="317" y="5384"/>
                    <a:pt x="317" y="5669"/>
                  </a:cubicBezTo>
                  <a:cubicBezTo>
                    <a:pt x="317" y="5669"/>
                    <a:pt x="728" y="5099"/>
                    <a:pt x="665" y="4434"/>
                  </a:cubicBezTo>
                  <a:cubicBezTo>
                    <a:pt x="665" y="4434"/>
                    <a:pt x="1774" y="3104"/>
                    <a:pt x="1742" y="1647"/>
                  </a:cubicBezTo>
                  <a:cubicBezTo>
                    <a:pt x="1710" y="666"/>
                    <a:pt x="1172" y="191"/>
                    <a:pt x="823" y="1"/>
                  </a:cubicBezTo>
                  <a:cubicBezTo>
                    <a:pt x="317" y="761"/>
                    <a:pt x="0" y="1711"/>
                    <a:pt x="0" y="2756"/>
                  </a:cubicBezTo>
                  <a:close/>
                </a:path>
              </a:pathLst>
            </a:custGeom>
            <a:solidFill>
              <a:srgbClr val="18298C"/>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sz="1472">
                <a:latin typeface="Raleway"/>
                <a:ea typeface="Raleway"/>
                <a:cs typeface="Raleway"/>
                <a:sym typeface="Raleway"/>
              </a:endParaRPr>
            </a:p>
          </p:txBody>
        </p:sp>
        <p:sp>
          <p:nvSpPr>
            <p:cNvPr id="446" name="Google Shape;446;p44"/>
            <p:cNvSpPr/>
            <p:nvPr/>
          </p:nvSpPr>
          <p:spPr>
            <a:xfrm>
              <a:off x="6112246" y="1959405"/>
              <a:ext cx="33123" cy="33123"/>
            </a:xfrm>
            <a:custGeom>
              <a:rect b="b" l="l" r="r" t="t"/>
              <a:pathLst>
                <a:path extrusionOk="0" h="1077" w="1077">
                  <a:moveTo>
                    <a:pt x="539" y="1077"/>
                  </a:moveTo>
                  <a:cubicBezTo>
                    <a:pt x="824" y="1077"/>
                    <a:pt x="1077" y="824"/>
                    <a:pt x="1077" y="539"/>
                  </a:cubicBezTo>
                  <a:cubicBezTo>
                    <a:pt x="1077" y="222"/>
                    <a:pt x="824" y="0"/>
                    <a:pt x="539" y="0"/>
                  </a:cubicBezTo>
                  <a:cubicBezTo>
                    <a:pt x="222" y="0"/>
                    <a:pt x="0" y="222"/>
                    <a:pt x="0" y="539"/>
                  </a:cubicBezTo>
                  <a:cubicBezTo>
                    <a:pt x="0" y="824"/>
                    <a:pt x="222" y="1077"/>
                    <a:pt x="539" y="1077"/>
                  </a:cubicBezTo>
                  <a:close/>
                </a:path>
              </a:pathLst>
            </a:custGeom>
            <a:solidFill>
              <a:srgbClr val="092272"/>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sz="1472">
                <a:latin typeface="Raleway"/>
                <a:ea typeface="Raleway"/>
                <a:cs typeface="Raleway"/>
                <a:sym typeface="Raleway"/>
              </a:endParaRPr>
            </a:p>
          </p:txBody>
        </p:sp>
        <p:sp>
          <p:nvSpPr>
            <p:cNvPr id="447" name="Google Shape;447;p44"/>
            <p:cNvSpPr/>
            <p:nvPr/>
          </p:nvSpPr>
          <p:spPr>
            <a:xfrm>
              <a:off x="6247632" y="1959405"/>
              <a:ext cx="33123" cy="33123"/>
            </a:xfrm>
            <a:custGeom>
              <a:rect b="b" l="l" r="r" t="t"/>
              <a:pathLst>
                <a:path extrusionOk="0" h="1077" w="1077">
                  <a:moveTo>
                    <a:pt x="539" y="1077"/>
                  </a:moveTo>
                  <a:cubicBezTo>
                    <a:pt x="824" y="1077"/>
                    <a:pt x="1077" y="824"/>
                    <a:pt x="1077" y="539"/>
                  </a:cubicBezTo>
                  <a:cubicBezTo>
                    <a:pt x="1077" y="222"/>
                    <a:pt x="824" y="0"/>
                    <a:pt x="539" y="0"/>
                  </a:cubicBezTo>
                  <a:cubicBezTo>
                    <a:pt x="222" y="0"/>
                    <a:pt x="0" y="222"/>
                    <a:pt x="0" y="539"/>
                  </a:cubicBezTo>
                  <a:cubicBezTo>
                    <a:pt x="0" y="824"/>
                    <a:pt x="222" y="1077"/>
                    <a:pt x="539" y="1077"/>
                  </a:cubicBezTo>
                  <a:close/>
                </a:path>
              </a:pathLst>
            </a:custGeom>
            <a:solidFill>
              <a:srgbClr val="092272"/>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sz="1472">
                <a:latin typeface="Raleway"/>
                <a:ea typeface="Raleway"/>
                <a:cs typeface="Raleway"/>
                <a:sym typeface="Raleway"/>
              </a:endParaRPr>
            </a:p>
          </p:txBody>
        </p:sp>
        <p:sp>
          <p:nvSpPr>
            <p:cNvPr id="448" name="Google Shape;448;p44"/>
            <p:cNvSpPr/>
            <p:nvPr/>
          </p:nvSpPr>
          <p:spPr>
            <a:xfrm>
              <a:off x="6166776" y="2059730"/>
              <a:ext cx="59449" cy="35091"/>
            </a:xfrm>
            <a:custGeom>
              <a:rect b="b" l="l" r="r" t="t"/>
              <a:pathLst>
                <a:path extrusionOk="0" h="1141" w="1933">
                  <a:moveTo>
                    <a:pt x="1933" y="190"/>
                  </a:moveTo>
                  <a:cubicBezTo>
                    <a:pt x="1933" y="729"/>
                    <a:pt x="1489" y="1140"/>
                    <a:pt x="951" y="1140"/>
                  </a:cubicBezTo>
                  <a:cubicBezTo>
                    <a:pt x="444" y="1140"/>
                    <a:pt x="1" y="729"/>
                    <a:pt x="1" y="190"/>
                  </a:cubicBezTo>
                  <a:cubicBezTo>
                    <a:pt x="1" y="95"/>
                    <a:pt x="64" y="0"/>
                    <a:pt x="191" y="0"/>
                  </a:cubicBezTo>
                  <a:lnTo>
                    <a:pt x="1743" y="0"/>
                  </a:lnTo>
                  <a:cubicBezTo>
                    <a:pt x="1838" y="0"/>
                    <a:pt x="1933" y="95"/>
                    <a:pt x="1933" y="190"/>
                  </a:cubicBezTo>
                  <a:close/>
                </a:path>
              </a:pathLst>
            </a:custGeom>
            <a:solidFill>
              <a:srgbClr val="FFFFFF"/>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sz="1472">
                <a:latin typeface="Raleway"/>
                <a:ea typeface="Raleway"/>
                <a:cs typeface="Raleway"/>
                <a:sym typeface="Raleway"/>
              </a:endParaRPr>
            </a:p>
          </p:txBody>
        </p:sp>
      </p:grpSp>
      <p:grpSp>
        <p:nvGrpSpPr>
          <p:cNvPr id="449" name="Google Shape;449;p44"/>
          <p:cNvGrpSpPr/>
          <p:nvPr/>
        </p:nvGrpSpPr>
        <p:grpSpPr>
          <a:xfrm>
            <a:off x="6923222" y="2588163"/>
            <a:ext cx="269898" cy="244349"/>
            <a:chOff x="6134950" y="3351556"/>
            <a:chExt cx="309374" cy="306049"/>
          </a:xfrm>
        </p:grpSpPr>
        <p:sp>
          <p:nvSpPr>
            <p:cNvPr id="450" name="Google Shape;450;p44"/>
            <p:cNvSpPr/>
            <p:nvPr/>
          </p:nvSpPr>
          <p:spPr>
            <a:xfrm>
              <a:off x="6134950" y="3355613"/>
              <a:ext cx="288000" cy="288000"/>
            </a:xfrm>
            <a:prstGeom prst="ellipse">
              <a:avLst/>
            </a:prstGeom>
            <a:solidFill>
              <a:srgbClr val="EEEEEE"/>
            </a:solidFill>
            <a:ln cap="flat" cmpd="sng" w="14775">
              <a:solidFill>
                <a:srgbClr val="F2CF1D"/>
              </a:solidFill>
              <a:prstDash val="solid"/>
              <a:round/>
              <a:headEnd len="sm" w="sm" type="none"/>
              <a:tailEnd len="sm" w="sm" type="none"/>
            </a:ln>
          </p:spPr>
          <p:txBody>
            <a:bodyPr anchorCtr="0" anchor="ctr" bIns="94450" lIns="94450" spcFirstLastPara="1" rIns="94450" wrap="square" tIns="94450">
              <a:noAutofit/>
            </a:bodyPr>
            <a:lstStyle/>
            <a:p>
              <a:pPr indent="0" lvl="0" marL="0" rtl="0" algn="l">
                <a:spcBef>
                  <a:spcPts val="0"/>
                </a:spcBef>
                <a:spcAft>
                  <a:spcPts val="0"/>
                </a:spcAft>
                <a:buNone/>
              </a:pPr>
              <a:r>
                <a:t/>
              </a:r>
              <a:endParaRPr/>
            </a:p>
          </p:txBody>
        </p:sp>
        <p:pic>
          <p:nvPicPr>
            <p:cNvPr id="451" name="Google Shape;451;p44"/>
            <p:cNvPicPr preferRelativeResize="0"/>
            <p:nvPr/>
          </p:nvPicPr>
          <p:blipFill>
            <a:blip r:embed="rId7">
              <a:alphaModFix/>
            </a:blip>
            <a:stretch>
              <a:fillRect/>
            </a:stretch>
          </p:blipFill>
          <p:spPr>
            <a:xfrm rot="5400000">
              <a:off x="6138262" y="3351544"/>
              <a:ext cx="306049" cy="306074"/>
            </a:xfrm>
            <a:prstGeom prst="rect">
              <a:avLst/>
            </a:prstGeom>
            <a:noFill/>
            <a:ln>
              <a:noFill/>
            </a:ln>
          </p:spPr>
        </p:pic>
      </p:grpSp>
      <p:pic>
        <p:nvPicPr>
          <p:cNvPr id="452" name="Google Shape;452;p44"/>
          <p:cNvPicPr preferRelativeResize="0"/>
          <p:nvPr/>
        </p:nvPicPr>
        <p:blipFill>
          <a:blip r:embed="rId3">
            <a:alphaModFix/>
          </a:blip>
          <a:stretch>
            <a:fillRect/>
          </a:stretch>
        </p:blipFill>
        <p:spPr>
          <a:xfrm>
            <a:off x="3115272" y="2064556"/>
            <a:ext cx="136971" cy="149317"/>
          </a:xfrm>
          <a:prstGeom prst="rect">
            <a:avLst/>
          </a:prstGeom>
          <a:noFill/>
          <a:ln>
            <a:noFill/>
          </a:ln>
        </p:spPr>
      </p:pic>
      <p:pic>
        <p:nvPicPr>
          <p:cNvPr id="453" name="Google Shape;453;p44"/>
          <p:cNvPicPr preferRelativeResize="0"/>
          <p:nvPr/>
        </p:nvPicPr>
        <p:blipFill>
          <a:blip r:embed="rId4">
            <a:alphaModFix/>
          </a:blip>
          <a:stretch>
            <a:fillRect/>
          </a:stretch>
        </p:blipFill>
        <p:spPr>
          <a:xfrm>
            <a:off x="3477369" y="2064556"/>
            <a:ext cx="136971" cy="149317"/>
          </a:xfrm>
          <a:prstGeom prst="rect">
            <a:avLst/>
          </a:prstGeom>
          <a:noFill/>
          <a:ln>
            <a:noFill/>
          </a:ln>
        </p:spPr>
      </p:pic>
      <p:pic>
        <p:nvPicPr>
          <p:cNvPr id="454" name="Google Shape;454;p44"/>
          <p:cNvPicPr preferRelativeResize="0"/>
          <p:nvPr/>
        </p:nvPicPr>
        <p:blipFill>
          <a:blip r:embed="rId5">
            <a:alphaModFix/>
          </a:blip>
          <a:stretch>
            <a:fillRect/>
          </a:stretch>
        </p:blipFill>
        <p:spPr>
          <a:xfrm>
            <a:off x="3296320" y="2064556"/>
            <a:ext cx="136971" cy="149317"/>
          </a:xfrm>
          <a:prstGeom prst="rect">
            <a:avLst/>
          </a:prstGeom>
          <a:noFill/>
          <a:ln>
            <a:noFill/>
          </a:ln>
        </p:spPr>
      </p:pic>
      <p:pic>
        <p:nvPicPr>
          <p:cNvPr id="455" name="Google Shape;455;p44"/>
          <p:cNvPicPr preferRelativeResize="0"/>
          <p:nvPr/>
        </p:nvPicPr>
        <p:blipFill>
          <a:blip r:embed="rId8">
            <a:alphaModFix/>
          </a:blip>
          <a:stretch>
            <a:fillRect/>
          </a:stretch>
        </p:blipFill>
        <p:spPr>
          <a:xfrm>
            <a:off x="3658411" y="2064118"/>
            <a:ext cx="122356" cy="149304"/>
          </a:xfrm>
          <a:prstGeom prst="rect">
            <a:avLst/>
          </a:prstGeom>
          <a:noFill/>
          <a:ln>
            <a:noFill/>
          </a:ln>
        </p:spPr>
      </p:pic>
      <p:sp>
        <p:nvSpPr>
          <p:cNvPr id="456" name="Google Shape;456;p44"/>
          <p:cNvSpPr/>
          <p:nvPr/>
        </p:nvSpPr>
        <p:spPr>
          <a:xfrm>
            <a:off x="4622174" y="2022859"/>
            <a:ext cx="251400" cy="229800"/>
          </a:xfrm>
          <a:prstGeom prst="rect">
            <a:avLst/>
          </a:prstGeom>
          <a:solidFill>
            <a:srgbClr val="FFFFFF"/>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a:p>
        </p:txBody>
      </p:sp>
      <p:pic>
        <p:nvPicPr>
          <p:cNvPr id="457" name="Google Shape;457;p44"/>
          <p:cNvPicPr preferRelativeResize="0"/>
          <p:nvPr/>
        </p:nvPicPr>
        <p:blipFill>
          <a:blip r:embed="rId9">
            <a:alphaModFix/>
          </a:blip>
          <a:stretch>
            <a:fillRect/>
          </a:stretch>
        </p:blipFill>
        <p:spPr>
          <a:xfrm>
            <a:off x="4635465" y="2022847"/>
            <a:ext cx="251254" cy="229955"/>
          </a:xfrm>
          <a:prstGeom prst="rect">
            <a:avLst/>
          </a:prstGeom>
          <a:noFill/>
          <a:ln>
            <a:noFill/>
          </a:ln>
        </p:spPr>
      </p:pic>
      <p:sp>
        <p:nvSpPr>
          <p:cNvPr id="458" name="Google Shape;458;p44"/>
          <p:cNvSpPr/>
          <p:nvPr/>
        </p:nvSpPr>
        <p:spPr>
          <a:xfrm>
            <a:off x="4046154" y="3139969"/>
            <a:ext cx="842100" cy="285300"/>
          </a:xfrm>
          <a:prstGeom prst="rect">
            <a:avLst/>
          </a:prstGeom>
          <a:solidFill>
            <a:srgbClr val="FFFFFF"/>
          </a:solidFill>
          <a:ln cap="flat" cmpd="sng" w="7375">
            <a:solidFill>
              <a:srgbClr val="595959"/>
            </a:solidFill>
            <a:prstDash val="dashDot"/>
            <a:round/>
            <a:headEnd len="sm" w="sm" type="none"/>
            <a:tailEnd len="sm" w="sm" type="none"/>
          </a:ln>
        </p:spPr>
        <p:txBody>
          <a:bodyPr anchorCtr="0" anchor="ctr" bIns="94450" lIns="94450" spcFirstLastPara="1" rIns="94450" wrap="square" tIns="94450">
            <a:noAutofit/>
          </a:bodyPr>
          <a:lstStyle/>
          <a:p>
            <a:pPr indent="0" lvl="0" marL="0" rtl="0" algn="l">
              <a:spcBef>
                <a:spcPts val="0"/>
              </a:spcBef>
              <a:spcAft>
                <a:spcPts val="0"/>
              </a:spcAft>
              <a:buNone/>
            </a:pPr>
            <a:r>
              <a:t/>
            </a:r>
            <a:endParaRPr/>
          </a:p>
        </p:txBody>
      </p:sp>
      <p:pic>
        <p:nvPicPr>
          <p:cNvPr id="459" name="Google Shape;459;p44"/>
          <p:cNvPicPr preferRelativeResize="0"/>
          <p:nvPr/>
        </p:nvPicPr>
        <p:blipFill>
          <a:blip r:embed="rId10">
            <a:alphaModFix/>
          </a:blip>
          <a:stretch>
            <a:fillRect/>
          </a:stretch>
        </p:blipFill>
        <p:spPr>
          <a:xfrm>
            <a:off x="4105872" y="3208274"/>
            <a:ext cx="136971" cy="149317"/>
          </a:xfrm>
          <a:prstGeom prst="rect">
            <a:avLst/>
          </a:prstGeom>
          <a:noFill/>
          <a:ln>
            <a:noFill/>
          </a:ln>
        </p:spPr>
      </p:pic>
      <p:pic>
        <p:nvPicPr>
          <p:cNvPr id="460" name="Google Shape;460;p44"/>
          <p:cNvPicPr preferRelativeResize="0"/>
          <p:nvPr/>
        </p:nvPicPr>
        <p:blipFill>
          <a:blip r:embed="rId4">
            <a:alphaModFix/>
          </a:blip>
          <a:stretch>
            <a:fillRect/>
          </a:stretch>
        </p:blipFill>
        <p:spPr>
          <a:xfrm>
            <a:off x="4467969" y="3208275"/>
            <a:ext cx="136971" cy="149317"/>
          </a:xfrm>
          <a:prstGeom prst="rect">
            <a:avLst/>
          </a:prstGeom>
          <a:noFill/>
          <a:ln>
            <a:noFill/>
          </a:ln>
        </p:spPr>
      </p:pic>
      <p:pic>
        <p:nvPicPr>
          <p:cNvPr id="461" name="Google Shape;461;p44"/>
          <p:cNvPicPr preferRelativeResize="0"/>
          <p:nvPr/>
        </p:nvPicPr>
        <p:blipFill>
          <a:blip r:embed="rId5">
            <a:alphaModFix/>
          </a:blip>
          <a:stretch>
            <a:fillRect/>
          </a:stretch>
        </p:blipFill>
        <p:spPr>
          <a:xfrm>
            <a:off x="4286921" y="3208274"/>
            <a:ext cx="136971" cy="149317"/>
          </a:xfrm>
          <a:prstGeom prst="rect">
            <a:avLst/>
          </a:prstGeom>
          <a:noFill/>
          <a:ln>
            <a:noFill/>
          </a:ln>
        </p:spPr>
      </p:pic>
      <p:sp>
        <p:nvSpPr>
          <p:cNvPr id="462" name="Google Shape;462;p44"/>
          <p:cNvSpPr/>
          <p:nvPr/>
        </p:nvSpPr>
        <p:spPr>
          <a:xfrm>
            <a:off x="5499372" y="3173134"/>
            <a:ext cx="251400" cy="229800"/>
          </a:xfrm>
          <a:prstGeom prst="rect">
            <a:avLst/>
          </a:prstGeom>
          <a:solidFill>
            <a:srgbClr val="FFFFFF"/>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a:p>
        </p:txBody>
      </p:sp>
      <p:pic>
        <p:nvPicPr>
          <p:cNvPr id="463" name="Google Shape;463;p44"/>
          <p:cNvPicPr preferRelativeResize="0"/>
          <p:nvPr/>
        </p:nvPicPr>
        <p:blipFill>
          <a:blip r:embed="rId11">
            <a:alphaModFix/>
          </a:blip>
          <a:stretch>
            <a:fillRect/>
          </a:stretch>
        </p:blipFill>
        <p:spPr>
          <a:xfrm>
            <a:off x="5512663" y="3173122"/>
            <a:ext cx="251254" cy="229955"/>
          </a:xfrm>
          <a:prstGeom prst="rect">
            <a:avLst/>
          </a:prstGeom>
          <a:noFill/>
          <a:ln>
            <a:noFill/>
          </a:ln>
        </p:spPr>
      </p:pic>
      <p:grpSp>
        <p:nvGrpSpPr>
          <p:cNvPr id="464" name="Google Shape;464;p44"/>
          <p:cNvGrpSpPr/>
          <p:nvPr/>
        </p:nvGrpSpPr>
        <p:grpSpPr>
          <a:xfrm>
            <a:off x="6428843" y="2605008"/>
            <a:ext cx="251251" cy="229939"/>
            <a:chOff x="6552056" y="3105788"/>
            <a:chExt cx="288000" cy="288000"/>
          </a:xfrm>
        </p:grpSpPr>
        <p:sp>
          <p:nvSpPr>
            <p:cNvPr id="465" name="Google Shape;465;p44"/>
            <p:cNvSpPr/>
            <p:nvPr/>
          </p:nvSpPr>
          <p:spPr>
            <a:xfrm>
              <a:off x="6552056" y="3105788"/>
              <a:ext cx="288000" cy="288000"/>
            </a:xfrm>
            <a:prstGeom prst="ellipse">
              <a:avLst/>
            </a:prstGeom>
            <a:solidFill>
              <a:srgbClr val="EEEEEE"/>
            </a:solidFill>
            <a:ln cap="flat" cmpd="sng" w="14775">
              <a:solidFill>
                <a:srgbClr val="F2CF1D"/>
              </a:solidFill>
              <a:prstDash val="solid"/>
              <a:round/>
              <a:headEnd len="sm" w="sm" type="none"/>
              <a:tailEnd len="sm" w="sm" type="none"/>
            </a:ln>
          </p:spPr>
          <p:txBody>
            <a:bodyPr anchorCtr="0" anchor="ctr" bIns="94450" lIns="94450" spcFirstLastPara="1" rIns="94450" wrap="square" tIns="94450">
              <a:noAutofit/>
            </a:bodyPr>
            <a:lstStyle/>
            <a:p>
              <a:pPr indent="0" lvl="0" marL="0" rtl="0" algn="l">
                <a:spcBef>
                  <a:spcPts val="0"/>
                </a:spcBef>
                <a:spcAft>
                  <a:spcPts val="0"/>
                </a:spcAft>
                <a:buNone/>
              </a:pPr>
              <a:r>
                <a:t/>
              </a:r>
              <a:endParaRPr/>
            </a:p>
          </p:txBody>
        </p:sp>
        <p:pic>
          <p:nvPicPr>
            <p:cNvPr id="466" name="Google Shape;466;p44"/>
            <p:cNvPicPr preferRelativeResize="0"/>
            <p:nvPr/>
          </p:nvPicPr>
          <p:blipFill>
            <a:blip r:embed="rId12">
              <a:alphaModFix/>
            </a:blip>
            <a:stretch>
              <a:fillRect/>
            </a:stretch>
          </p:blipFill>
          <p:spPr>
            <a:xfrm>
              <a:off x="6602146" y="3150808"/>
              <a:ext cx="183176" cy="183176"/>
            </a:xfrm>
            <a:prstGeom prst="rect">
              <a:avLst/>
            </a:prstGeom>
            <a:noFill/>
            <a:ln>
              <a:noFill/>
            </a:ln>
          </p:spPr>
        </p:pic>
      </p:grpSp>
      <p:grpSp>
        <p:nvGrpSpPr>
          <p:cNvPr id="467" name="Google Shape;467;p44"/>
          <p:cNvGrpSpPr/>
          <p:nvPr/>
        </p:nvGrpSpPr>
        <p:grpSpPr>
          <a:xfrm>
            <a:off x="7318916" y="2597573"/>
            <a:ext cx="251251" cy="229939"/>
            <a:chOff x="6552056" y="3105788"/>
            <a:chExt cx="288000" cy="288000"/>
          </a:xfrm>
        </p:grpSpPr>
        <p:sp>
          <p:nvSpPr>
            <p:cNvPr id="468" name="Google Shape;468;p44"/>
            <p:cNvSpPr/>
            <p:nvPr/>
          </p:nvSpPr>
          <p:spPr>
            <a:xfrm>
              <a:off x="6552056" y="3105788"/>
              <a:ext cx="288000" cy="288000"/>
            </a:xfrm>
            <a:prstGeom prst="ellipse">
              <a:avLst/>
            </a:prstGeom>
            <a:solidFill>
              <a:srgbClr val="EEEEEE"/>
            </a:solidFill>
            <a:ln cap="flat" cmpd="sng" w="14775">
              <a:solidFill>
                <a:srgbClr val="F2CF1D"/>
              </a:solidFill>
              <a:prstDash val="solid"/>
              <a:round/>
              <a:headEnd len="sm" w="sm" type="none"/>
              <a:tailEnd len="sm" w="sm" type="none"/>
            </a:ln>
          </p:spPr>
          <p:txBody>
            <a:bodyPr anchorCtr="0" anchor="ctr" bIns="94450" lIns="94450" spcFirstLastPara="1" rIns="94450" wrap="square" tIns="94450">
              <a:noAutofit/>
            </a:bodyPr>
            <a:lstStyle/>
            <a:p>
              <a:pPr indent="0" lvl="0" marL="0" rtl="0" algn="l">
                <a:spcBef>
                  <a:spcPts val="0"/>
                </a:spcBef>
                <a:spcAft>
                  <a:spcPts val="0"/>
                </a:spcAft>
                <a:buNone/>
              </a:pPr>
              <a:r>
                <a:t/>
              </a:r>
              <a:endParaRPr/>
            </a:p>
          </p:txBody>
        </p:sp>
        <p:pic>
          <p:nvPicPr>
            <p:cNvPr id="469" name="Google Shape;469;p44"/>
            <p:cNvPicPr preferRelativeResize="0"/>
            <p:nvPr/>
          </p:nvPicPr>
          <p:blipFill>
            <a:blip r:embed="rId12">
              <a:alphaModFix/>
            </a:blip>
            <a:stretch>
              <a:fillRect/>
            </a:stretch>
          </p:blipFill>
          <p:spPr>
            <a:xfrm>
              <a:off x="6602146" y="3150808"/>
              <a:ext cx="183176" cy="183176"/>
            </a:xfrm>
            <a:prstGeom prst="rect">
              <a:avLst/>
            </a:prstGeom>
            <a:noFill/>
            <a:ln>
              <a:noFill/>
            </a:ln>
          </p:spPr>
        </p:pic>
      </p:grpSp>
      <p:sp>
        <p:nvSpPr>
          <p:cNvPr id="470" name="Google Shape;470;p44"/>
          <p:cNvSpPr/>
          <p:nvPr/>
        </p:nvSpPr>
        <p:spPr>
          <a:xfrm>
            <a:off x="5008739" y="2022410"/>
            <a:ext cx="251400" cy="229800"/>
          </a:xfrm>
          <a:prstGeom prst="rect">
            <a:avLst/>
          </a:prstGeom>
          <a:solidFill>
            <a:srgbClr val="FFFFFF"/>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a:p>
        </p:txBody>
      </p:sp>
      <p:pic>
        <p:nvPicPr>
          <p:cNvPr id="471" name="Google Shape;471;p44"/>
          <p:cNvPicPr preferRelativeResize="0"/>
          <p:nvPr/>
        </p:nvPicPr>
        <p:blipFill>
          <a:blip r:embed="rId11">
            <a:alphaModFix/>
          </a:blip>
          <a:stretch>
            <a:fillRect/>
          </a:stretch>
        </p:blipFill>
        <p:spPr>
          <a:xfrm>
            <a:off x="5022030" y="2023356"/>
            <a:ext cx="251254" cy="229955"/>
          </a:xfrm>
          <a:prstGeom prst="rect">
            <a:avLst/>
          </a:prstGeom>
          <a:noFill/>
          <a:ln>
            <a:noFill/>
          </a:ln>
        </p:spPr>
      </p:pic>
      <p:sp>
        <p:nvSpPr>
          <p:cNvPr id="472" name="Google Shape;472;p44"/>
          <p:cNvSpPr/>
          <p:nvPr/>
        </p:nvSpPr>
        <p:spPr>
          <a:xfrm>
            <a:off x="5894552" y="3165020"/>
            <a:ext cx="251400" cy="229800"/>
          </a:xfrm>
          <a:prstGeom prst="rect">
            <a:avLst/>
          </a:prstGeom>
          <a:solidFill>
            <a:srgbClr val="FFFFFF"/>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a:p>
        </p:txBody>
      </p:sp>
      <p:pic>
        <p:nvPicPr>
          <p:cNvPr id="473" name="Google Shape;473;p44"/>
          <p:cNvPicPr preferRelativeResize="0"/>
          <p:nvPr/>
        </p:nvPicPr>
        <p:blipFill>
          <a:blip r:embed="rId11">
            <a:alphaModFix/>
          </a:blip>
          <a:stretch>
            <a:fillRect/>
          </a:stretch>
        </p:blipFill>
        <p:spPr>
          <a:xfrm>
            <a:off x="5907843" y="3165008"/>
            <a:ext cx="251254" cy="229955"/>
          </a:xfrm>
          <a:prstGeom prst="rect">
            <a:avLst/>
          </a:prstGeom>
          <a:noFill/>
          <a:ln>
            <a:noFill/>
          </a:ln>
        </p:spPr>
      </p:pic>
      <p:sp>
        <p:nvSpPr>
          <p:cNvPr id="474" name="Google Shape;474;p44"/>
          <p:cNvSpPr txBox="1"/>
          <p:nvPr/>
        </p:nvSpPr>
        <p:spPr>
          <a:xfrm>
            <a:off x="2903253" y="1681109"/>
            <a:ext cx="1275600" cy="345900"/>
          </a:xfrm>
          <a:prstGeom prst="rect">
            <a:avLst/>
          </a:prstGeom>
          <a:noFill/>
          <a:ln>
            <a:noFill/>
          </a:ln>
        </p:spPr>
        <p:txBody>
          <a:bodyPr anchorCtr="0" anchor="t" bIns="94450" lIns="94450" spcFirstLastPara="1" rIns="94450" wrap="square" tIns="94450">
            <a:spAutoFit/>
          </a:bodyPr>
          <a:lstStyle/>
          <a:p>
            <a:pPr indent="0" lvl="0" marL="0" rtl="0" algn="ctr">
              <a:spcBef>
                <a:spcPts val="0"/>
              </a:spcBef>
              <a:spcAft>
                <a:spcPts val="0"/>
              </a:spcAft>
              <a:buNone/>
            </a:pPr>
            <a:r>
              <a:rPr b="1" lang="en" sz="1007">
                <a:latin typeface="Raleway"/>
                <a:ea typeface="Raleway"/>
                <a:cs typeface="Raleway"/>
                <a:sym typeface="Raleway"/>
              </a:rPr>
              <a:t>Change </a:t>
            </a:r>
            <a:endParaRPr b="1" sz="1007">
              <a:latin typeface="Raleway"/>
              <a:ea typeface="Raleway"/>
              <a:cs typeface="Raleway"/>
              <a:sym typeface="Raleway"/>
            </a:endParaRPr>
          </a:p>
        </p:txBody>
      </p:sp>
      <p:sp>
        <p:nvSpPr>
          <p:cNvPr id="475" name="Google Shape;475;p44"/>
          <p:cNvSpPr txBox="1"/>
          <p:nvPr/>
        </p:nvSpPr>
        <p:spPr>
          <a:xfrm>
            <a:off x="4372218" y="1681109"/>
            <a:ext cx="1014000" cy="345900"/>
          </a:xfrm>
          <a:prstGeom prst="rect">
            <a:avLst/>
          </a:prstGeom>
          <a:noFill/>
          <a:ln>
            <a:noFill/>
          </a:ln>
        </p:spPr>
        <p:txBody>
          <a:bodyPr anchorCtr="0" anchor="t" bIns="94450" lIns="94450" spcFirstLastPara="1" rIns="94450" wrap="square" tIns="94450">
            <a:spAutoFit/>
          </a:bodyPr>
          <a:lstStyle/>
          <a:p>
            <a:pPr indent="0" lvl="0" marL="0" rtl="0" algn="ctr">
              <a:spcBef>
                <a:spcPts val="0"/>
              </a:spcBef>
              <a:spcAft>
                <a:spcPts val="0"/>
              </a:spcAft>
              <a:buNone/>
            </a:pPr>
            <a:r>
              <a:rPr b="1" lang="en" sz="1007">
                <a:latin typeface="Raleway"/>
                <a:ea typeface="Raleway"/>
                <a:cs typeface="Raleway"/>
                <a:sym typeface="Raleway"/>
              </a:rPr>
              <a:t>Test / Verify  </a:t>
            </a:r>
            <a:endParaRPr b="1" sz="1007">
              <a:latin typeface="Raleway"/>
              <a:ea typeface="Raleway"/>
              <a:cs typeface="Raleway"/>
              <a:sym typeface="Raleway"/>
            </a:endParaRPr>
          </a:p>
        </p:txBody>
      </p:sp>
      <p:sp>
        <p:nvSpPr>
          <p:cNvPr id="476" name="Google Shape;476;p44"/>
          <p:cNvSpPr txBox="1"/>
          <p:nvPr/>
        </p:nvSpPr>
        <p:spPr>
          <a:xfrm>
            <a:off x="5386395" y="1681109"/>
            <a:ext cx="1014000" cy="345900"/>
          </a:xfrm>
          <a:prstGeom prst="rect">
            <a:avLst/>
          </a:prstGeom>
          <a:noFill/>
          <a:ln>
            <a:noFill/>
          </a:ln>
        </p:spPr>
        <p:txBody>
          <a:bodyPr anchorCtr="0" anchor="t" bIns="94450" lIns="94450" spcFirstLastPara="1" rIns="94450" wrap="square" tIns="94450">
            <a:spAutoFit/>
          </a:bodyPr>
          <a:lstStyle/>
          <a:p>
            <a:pPr indent="0" lvl="0" marL="0" rtl="0" algn="ctr">
              <a:spcBef>
                <a:spcPts val="0"/>
              </a:spcBef>
              <a:spcAft>
                <a:spcPts val="0"/>
              </a:spcAft>
              <a:buNone/>
            </a:pPr>
            <a:r>
              <a:rPr b="1" lang="en" sz="1007">
                <a:latin typeface="Raleway"/>
                <a:ea typeface="Raleway"/>
                <a:cs typeface="Raleway"/>
                <a:sym typeface="Raleway"/>
              </a:rPr>
              <a:t>Review</a:t>
            </a:r>
            <a:endParaRPr b="1" sz="1007">
              <a:latin typeface="Raleway"/>
              <a:ea typeface="Raleway"/>
              <a:cs typeface="Raleway"/>
              <a:sym typeface="Raleway"/>
            </a:endParaRPr>
          </a:p>
        </p:txBody>
      </p:sp>
      <p:sp>
        <p:nvSpPr>
          <p:cNvPr id="477" name="Google Shape;477;p44"/>
          <p:cNvSpPr/>
          <p:nvPr/>
        </p:nvSpPr>
        <p:spPr>
          <a:xfrm>
            <a:off x="5765523" y="2046233"/>
            <a:ext cx="251400" cy="229800"/>
          </a:xfrm>
          <a:prstGeom prst="rect">
            <a:avLst/>
          </a:prstGeom>
          <a:solidFill>
            <a:srgbClr val="FFFFFF"/>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a:p>
        </p:txBody>
      </p:sp>
      <p:pic>
        <p:nvPicPr>
          <p:cNvPr id="478" name="Google Shape;478;p44"/>
          <p:cNvPicPr preferRelativeResize="0"/>
          <p:nvPr/>
        </p:nvPicPr>
        <p:blipFill>
          <a:blip r:embed="rId13">
            <a:alphaModFix/>
          </a:blip>
          <a:stretch>
            <a:fillRect/>
          </a:stretch>
        </p:blipFill>
        <p:spPr>
          <a:xfrm>
            <a:off x="5765523" y="2046242"/>
            <a:ext cx="251254" cy="229949"/>
          </a:xfrm>
          <a:prstGeom prst="rect">
            <a:avLst/>
          </a:prstGeom>
          <a:noFill/>
          <a:ln>
            <a:noFill/>
          </a:ln>
        </p:spPr>
      </p:pic>
      <p:sp>
        <p:nvSpPr>
          <p:cNvPr id="479" name="Google Shape;479;p44"/>
          <p:cNvSpPr/>
          <p:nvPr/>
        </p:nvSpPr>
        <p:spPr>
          <a:xfrm>
            <a:off x="6641663" y="3167515"/>
            <a:ext cx="251400" cy="229800"/>
          </a:xfrm>
          <a:prstGeom prst="rect">
            <a:avLst/>
          </a:prstGeom>
          <a:solidFill>
            <a:srgbClr val="FFFFFF"/>
          </a:solidFill>
          <a:ln>
            <a:noFill/>
          </a:ln>
        </p:spPr>
        <p:txBody>
          <a:bodyPr anchorCtr="0" anchor="ctr" bIns="94450" lIns="94450" spcFirstLastPara="1" rIns="94450" wrap="square" tIns="94450">
            <a:noAutofit/>
          </a:bodyPr>
          <a:lstStyle/>
          <a:p>
            <a:pPr indent="0" lvl="0" marL="0" rtl="0" algn="l">
              <a:spcBef>
                <a:spcPts val="0"/>
              </a:spcBef>
              <a:spcAft>
                <a:spcPts val="0"/>
              </a:spcAft>
              <a:buNone/>
            </a:pPr>
            <a:r>
              <a:t/>
            </a:r>
            <a:endParaRPr/>
          </a:p>
        </p:txBody>
      </p:sp>
      <p:pic>
        <p:nvPicPr>
          <p:cNvPr id="480" name="Google Shape;480;p44"/>
          <p:cNvPicPr preferRelativeResize="0"/>
          <p:nvPr/>
        </p:nvPicPr>
        <p:blipFill>
          <a:blip r:embed="rId13">
            <a:alphaModFix/>
          </a:blip>
          <a:stretch>
            <a:fillRect/>
          </a:stretch>
        </p:blipFill>
        <p:spPr>
          <a:xfrm>
            <a:off x="6641663" y="3167525"/>
            <a:ext cx="251254" cy="229949"/>
          </a:xfrm>
          <a:prstGeom prst="rect">
            <a:avLst/>
          </a:prstGeom>
          <a:noFill/>
          <a:ln>
            <a:noFill/>
          </a:ln>
        </p:spPr>
      </p:pic>
      <p:sp>
        <p:nvSpPr>
          <p:cNvPr id="481" name="Google Shape;481;p44"/>
          <p:cNvSpPr txBox="1"/>
          <p:nvPr/>
        </p:nvSpPr>
        <p:spPr>
          <a:xfrm>
            <a:off x="3853177" y="3473795"/>
            <a:ext cx="1275600" cy="345900"/>
          </a:xfrm>
          <a:prstGeom prst="rect">
            <a:avLst/>
          </a:prstGeom>
          <a:noFill/>
          <a:ln>
            <a:noFill/>
          </a:ln>
        </p:spPr>
        <p:txBody>
          <a:bodyPr anchorCtr="0" anchor="t" bIns="94450" lIns="94450" spcFirstLastPara="1" rIns="94450" wrap="square" tIns="94450">
            <a:spAutoFit/>
          </a:bodyPr>
          <a:lstStyle/>
          <a:p>
            <a:pPr indent="0" lvl="0" marL="0" rtl="0" algn="ctr">
              <a:spcBef>
                <a:spcPts val="0"/>
              </a:spcBef>
              <a:spcAft>
                <a:spcPts val="0"/>
              </a:spcAft>
              <a:buNone/>
            </a:pPr>
            <a:r>
              <a:rPr b="1" lang="en" sz="1007">
                <a:latin typeface="Raleway"/>
                <a:ea typeface="Raleway"/>
                <a:cs typeface="Raleway"/>
                <a:sym typeface="Raleway"/>
              </a:rPr>
              <a:t>Change </a:t>
            </a:r>
            <a:endParaRPr b="1" sz="1007">
              <a:latin typeface="Raleway"/>
              <a:ea typeface="Raleway"/>
              <a:cs typeface="Raleway"/>
              <a:sym typeface="Raleway"/>
            </a:endParaRPr>
          </a:p>
        </p:txBody>
      </p:sp>
      <p:sp>
        <p:nvSpPr>
          <p:cNvPr id="482" name="Google Shape;482;p44"/>
          <p:cNvSpPr txBox="1"/>
          <p:nvPr/>
        </p:nvSpPr>
        <p:spPr>
          <a:xfrm>
            <a:off x="5322142" y="3473795"/>
            <a:ext cx="1014000" cy="345900"/>
          </a:xfrm>
          <a:prstGeom prst="rect">
            <a:avLst/>
          </a:prstGeom>
          <a:noFill/>
          <a:ln>
            <a:noFill/>
          </a:ln>
        </p:spPr>
        <p:txBody>
          <a:bodyPr anchorCtr="0" anchor="t" bIns="94450" lIns="94450" spcFirstLastPara="1" rIns="94450" wrap="square" tIns="94450">
            <a:spAutoFit/>
          </a:bodyPr>
          <a:lstStyle/>
          <a:p>
            <a:pPr indent="0" lvl="0" marL="0" rtl="0" algn="ctr">
              <a:spcBef>
                <a:spcPts val="0"/>
              </a:spcBef>
              <a:spcAft>
                <a:spcPts val="0"/>
              </a:spcAft>
              <a:buNone/>
            </a:pPr>
            <a:r>
              <a:rPr b="1" lang="en" sz="1007">
                <a:latin typeface="Raleway"/>
                <a:ea typeface="Raleway"/>
                <a:cs typeface="Raleway"/>
                <a:sym typeface="Raleway"/>
              </a:rPr>
              <a:t>Test / Verify  </a:t>
            </a:r>
            <a:endParaRPr b="1" sz="1007">
              <a:latin typeface="Raleway"/>
              <a:ea typeface="Raleway"/>
              <a:cs typeface="Raleway"/>
              <a:sym typeface="Raleway"/>
            </a:endParaRPr>
          </a:p>
        </p:txBody>
      </p:sp>
      <p:sp>
        <p:nvSpPr>
          <p:cNvPr id="483" name="Google Shape;483;p44"/>
          <p:cNvSpPr txBox="1"/>
          <p:nvPr/>
        </p:nvSpPr>
        <p:spPr>
          <a:xfrm>
            <a:off x="6336319" y="3473795"/>
            <a:ext cx="1014000" cy="345900"/>
          </a:xfrm>
          <a:prstGeom prst="rect">
            <a:avLst/>
          </a:prstGeom>
          <a:noFill/>
          <a:ln>
            <a:noFill/>
          </a:ln>
        </p:spPr>
        <p:txBody>
          <a:bodyPr anchorCtr="0" anchor="t" bIns="94450" lIns="94450" spcFirstLastPara="1" rIns="94450" wrap="square" tIns="94450">
            <a:spAutoFit/>
          </a:bodyPr>
          <a:lstStyle/>
          <a:p>
            <a:pPr indent="0" lvl="0" marL="0" rtl="0" algn="ctr">
              <a:spcBef>
                <a:spcPts val="0"/>
              </a:spcBef>
              <a:spcAft>
                <a:spcPts val="0"/>
              </a:spcAft>
              <a:buNone/>
            </a:pPr>
            <a:r>
              <a:rPr b="1" lang="en" sz="1007">
                <a:latin typeface="Raleway"/>
                <a:ea typeface="Raleway"/>
                <a:cs typeface="Raleway"/>
                <a:sym typeface="Raleway"/>
              </a:rPr>
              <a:t>Review</a:t>
            </a:r>
            <a:endParaRPr b="1" sz="1007">
              <a:latin typeface="Raleway"/>
              <a:ea typeface="Raleway"/>
              <a:cs typeface="Raleway"/>
              <a:sym typeface="Raleway"/>
            </a:endParaRPr>
          </a:p>
        </p:txBody>
      </p:sp>
      <p:sp>
        <p:nvSpPr>
          <p:cNvPr id="484" name="Google Shape;484;p44"/>
          <p:cNvSpPr txBox="1"/>
          <p:nvPr/>
        </p:nvSpPr>
        <p:spPr>
          <a:xfrm>
            <a:off x="6047442" y="2314747"/>
            <a:ext cx="1014000" cy="345900"/>
          </a:xfrm>
          <a:prstGeom prst="rect">
            <a:avLst/>
          </a:prstGeom>
          <a:noFill/>
          <a:ln>
            <a:noFill/>
          </a:ln>
        </p:spPr>
        <p:txBody>
          <a:bodyPr anchorCtr="0" anchor="t" bIns="94450" lIns="94450" spcFirstLastPara="1" rIns="94450" wrap="square" tIns="94450">
            <a:spAutoFit/>
          </a:bodyPr>
          <a:lstStyle/>
          <a:p>
            <a:pPr indent="0" lvl="0" marL="0" rtl="0" algn="ctr">
              <a:spcBef>
                <a:spcPts val="0"/>
              </a:spcBef>
              <a:spcAft>
                <a:spcPts val="0"/>
              </a:spcAft>
              <a:buNone/>
            </a:pPr>
            <a:r>
              <a:rPr b="1" lang="en" sz="1007">
                <a:latin typeface="Raleway"/>
                <a:ea typeface="Raleway"/>
                <a:cs typeface="Raleway"/>
                <a:sym typeface="Raleway"/>
              </a:rPr>
              <a:t>Deploy</a:t>
            </a:r>
            <a:endParaRPr b="1" sz="1007">
              <a:latin typeface="Raleway"/>
              <a:ea typeface="Raleway"/>
              <a:cs typeface="Raleway"/>
              <a:sym typeface="Raleway"/>
            </a:endParaRPr>
          </a:p>
        </p:txBody>
      </p:sp>
      <p:sp>
        <p:nvSpPr>
          <p:cNvPr id="485" name="Google Shape;485;p44"/>
          <p:cNvSpPr txBox="1"/>
          <p:nvPr/>
        </p:nvSpPr>
        <p:spPr>
          <a:xfrm>
            <a:off x="6937519" y="2314747"/>
            <a:ext cx="1014000" cy="345900"/>
          </a:xfrm>
          <a:prstGeom prst="rect">
            <a:avLst/>
          </a:prstGeom>
          <a:noFill/>
          <a:ln>
            <a:noFill/>
          </a:ln>
        </p:spPr>
        <p:txBody>
          <a:bodyPr anchorCtr="0" anchor="t" bIns="94450" lIns="94450" spcFirstLastPara="1" rIns="94450" wrap="square" tIns="94450">
            <a:spAutoFit/>
          </a:bodyPr>
          <a:lstStyle/>
          <a:p>
            <a:pPr indent="0" lvl="0" marL="0" rtl="0" algn="ctr">
              <a:spcBef>
                <a:spcPts val="0"/>
              </a:spcBef>
              <a:spcAft>
                <a:spcPts val="0"/>
              </a:spcAft>
              <a:buNone/>
            </a:pPr>
            <a:r>
              <a:rPr b="1" lang="en" sz="1007">
                <a:latin typeface="Raleway"/>
                <a:ea typeface="Raleway"/>
                <a:cs typeface="Raleway"/>
                <a:sym typeface="Raleway"/>
              </a:rPr>
              <a:t>Deploy</a:t>
            </a:r>
            <a:endParaRPr b="1" sz="1007">
              <a:latin typeface="Raleway"/>
              <a:ea typeface="Raleway"/>
              <a:cs typeface="Raleway"/>
              <a:sym typeface="Raleway"/>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45"/>
          <p:cNvSpPr txBox="1"/>
          <p:nvPr>
            <p:ph type="title"/>
          </p:nvPr>
        </p:nvSpPr>
        <p:spPr>
          <a:xfrm>
            <a:off x="490250" y="488250"/>
            <a:ext cx="62271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800"/>
              <a:t>Executor</a:t>
            </a:r>
            <a:endParaRPr sz="4800"/>
          </a:p>
        </p:txBody>
      </p:sp>
      <p:pic>
        <p:nvPicPr>
          <p:cNvPr id="491" name="Google Shape;491;p45"/>
          <p:cNvPicPr preferRelativeResize="0"/>
          <p:nvPr/>
        </p:nvPicPr>
        <p:blipFill>
          <a:blip r:embed="rId3">
            <a:alphaModFix/>
          </a:blip>
          <a:stretch>
            <a:fillRect/>
          </a:stretch>
        </p:blipFill>
        <p:spPr>
          <a:xfrm>
            <a:off x="4299575" y="1371150"/>
            <a:ext cx="4707299" cy="2401199"/>
          </a:xfrm>
          <a:prstGeom prst="rect">
            <a:avLst/>
          </a:prstGeom>
          <a:noFill/>
          <a:ln>
            <a:noFill/>
          </a:ln>
        </p:spPr>
      </p:pic>
      <p:sp>
        <p:nvSpPr>
          <p:cNvPr id="492" name="Google Shape;492;p45"/>
          <p:cNvSpPr/>
          <p:nvPr/>
        </p:nvSpPr>
        <p:spPr>
          <a:xfrm>
            <a:off x="6922300" y="2762150"/>
            <a:ext cx="967500" cy="4029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Roboto"/>
              <a:ea typeface="Roboto"/>
              <a:cs typeface="Roboto"/>
              <a:sym typeface="Robot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46"/>
          <p:cNvSpPr txBox="1"/>
          <p:nvPr>
            <p:ph type="title"/>
          </p:nvPr>
        </p:nvSpPr>
        <p:spPr>
          <a:xfrm>
            <a:off x="460950" y="2065350"/>
            <a:ext cx="3687300" cy="1012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Executor</a:t>
            </a:r>
            <a:endParaRPr/>
          </a:p>
        </p:txBody>
      </p:sp>
      <p:sp>
        <p:nvSpPr>
          <p:cNvPr id="498" name="Google Shape;498;p46"/>
          <p:cNvSpPr txBox="1"/>
          <p:nvPr/>
        </p:nvSpPr>
        <p:spPr>
          <a:xfrm>
            <a:off x="4453225" y="572850"/>
            <a:ext cx="4229700" cy="3997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000"/>
              </a:spcAft>
              <a:buNone/>
            </a:pPr>
            <a:r>
              <a:rPr b="1" i="1" lang="en" sz="1800">
                <a:solidFill>
                  <a:srgbClr val="FAFAFA"/>
                </a:solidFill>
                <a:latin typeface="Roboto"/>
                <a:ea typeface="Roboto"/>
                <a:cs typeface="Roboto"/>
                <a:sym typeface="Roboto"/>
              </a:rPr>
              <a:t>Encompasses the actual tasks applied to the network to drive changes (e.g., updating configuration) as guided by the intended state.</a:t>
            </a:r>
            <a:endParaRPr sz="1600">
              <a:solidFill>
                <a:srgbClr val="737373"/>
              </a:solidFill>
              <a:latin typeface="Roboto"/>
              <a:ea typeface="Roboto"/>
              <a:cs typeface="Roboto"/>
              <a:sym typeface="Roboto"/>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47"/>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800"/>
              <a:t>Executor</a:t>
            </a:r>
            <a:r>
              <a:rPr lang="en" sz="2800"/>
              <a:t> - Requirements</a:t>
            </a:r>
            <a:endParaRPr sz="2800"/>
          </a:p>
        </p:txBody>
      </p:sp>
      <p:sp>
        <p:nvSpPr>
          <p:cNvPr id="504" name="Google Shape;504;p47"/>
          <p:cNvSpPr txBox="1"/>
          <p:nvPr>
            <p:ph type="title"/>
          </p:nvPr>
        </p:nvSpPr>
        <p:spPr>
          <a:xfrm>
            <a:off x="291775" y="1027025"/>
            <a:ext cx="4215300" cy="709500"/>
          </a:xfrm>
          <a:prstGeom prst="rect">
            <a:avLst/>
          </a:prstGeom>
          <a:solidFill>
            <a:srgbClr val="18298C"/>
          </a:solidFill>
        </p:spPr>
        <p:txBody>
          <a:bodyPr anchorCtr="0" anchor="ctr" bIns="91425" lIns="91425" spcFirstLastPara="1" rIns="91425" wrap="square" tIns="91425">
            <a:noAutofit/>
          </a:bodyPr>
          <a:lstStyle/>
          <a:p>
            <a:pPr indent="0" lvl="0" marL="0" rtl="0" algn="l">
              <a:spcBef>
                <a:spcPts val="0"/>
              </a:spcBef>
              <a:spcAft>
                <a:spcPts val="0"/>
              </a:spcAft>
              <a:buNone/>
            </a:pPr>
            <a:r>
              <a:rPr lang="en" sz="1600"/>
              <a:t>MUST be capable of interacting with any of the supported network write interfaces</a:t>
            </a:r>
            <a:endParaRPr sz="1600"/>
          </a:p>
        </p:txBody>
      </p:sp>
      <p:sp>
        <p:nvSpPr>
          <p:cNvPr id="505" name="Google Shape;505;p47"/>
          <p:cNvSpPr txBox="1"/>
          <p:nvPr>
            <p:ph type="title"/>
          </p:nvPr>
        </p:nvSpPr>
        <p:spPr>
          <a:xfrm>
            <a:off x="291775" y="2989175"/>
            <a:ext cx="4183200" cy="962100"/>
          </a:xfrm>
          <a:prstGeom prst="rect">
            <a:avLst/>
          </a:prstGeom>
          <a:solidFill>
            <a:srgbClr val="0063AE"/>
          </a:solidFill>
        </p:spPr>
        <p:txBody>
          <a:bodyPr anchorCtr="0" anchor="ctr" bIns="91425" lIns="91425" spcFirstLastPara="1" rIns="91425" wrap="square" tIns="91425">
            <a:noAutofit/>
          </a:bodyPr>
          <a:lstStyle/>
          <a:p>
            <a:pPr indent="0" lvl="0" marL="0" rtl="0" algn="ctr">
              <a:spcBef>
                <a:spcPts val="0"/>
              </a:spcBef>
              <a:spcAft>
                <a:spcPts val="0"/>
              </a:spcAft>
              <a:buNone/>
            </a:pPr>
            <a:r>
              <a:rPr lang="en" sz="1600"/>
              <a:t>SHOULD support any network operation that alters the network state</a:t>
            </a:r>
            <a:endParaRPr sz="1600"/>
          </a:p>
        </p:txBody>
      </p:sp>
      <p:sp>
        <p:nvSpPr>
          <p:cNvPr id="506" name="Google Shape;506;p47"/>
          <p:cNvSpPr txBox="1"/>
          <p:nvPr>
            <p:ph type="title"/>
          </p:nvPr>
        </p:nvSpPr>
        <p:spPr>
          <a:xfrm>
            <a:off x="4675825" y="3013323"/>
            <a:ext cx="4215300" cy="900900"/>
          </a:xfrm>
          <a:prstGeom prst="rect">
            <a:avLst/>
          </a:prstGeom>
          <a:solidFill>
            <a:srgbClr val="1155CC"/>
          </a:solidFill>
        </p:spPr>
        <p:txBody>
          <a:bodyPr anchorCtr="0" anchor="ctr" bIns="91425" lIns="91425" spcFirstLastPara="1" rIns="91425" wrap="square" tIns="91425">
            <a:noAutofit/>
          </a:bodyPr>
          <a:lstStyle/>
          <a:p>
            <a:pPr indent="0" lvl="0" marL="0" rtl="0" algn="ctr">
              <a:spcBef>
                <a:spcPts val="0"/>
              </a:spcBef>
              <a:spcAft>
                <a:spcPts val="0"/>
              </a:spcAft>
              <a:buNone/>
            </a:pPr>
            <a:r>
              <a:rPr lang="en" sz="1600"/>
              <a:t>MAY support both imperative and declarative approaches</a:t>
            </a:r>
            <a:endParaRPr sz="1600"/>
          </a:p>
        </p:txBody>
      </p:sp>
      <p:sp>
        <p:nvSpPr>
          <p:cNvPr id="507" name="Google Shape;507;p47"/>
          <p:cNvSpPr txBox="1"/>
          <p:nvPr>
            <p:ph type="title"/>
          </p:nvPr>
        </p:nvSpPr>
        <p:spPr>
          <a:xfrm>
            <a:off x="4675825" y="1989135"/>
            <a:ext cx="4215300" cy="771600"/>
          </a:xfrm>
          <a:prstGeom prst="rect">
            <a:avLst/>
          </a:prstGeom>
          <a:solidFill>
            <a:srgbClr val="0063AE"/>
          </a:solidFill>
        </p:spPr>
        <p:txBody>
          <a:bodyPr anchorCtr="0" anchor="ctr" bIns="91425" lIns="91425" spcFirstLastPara="1" rIns="91425" wrap="square" tIns="91425">
            <a:noAutofit/>
          </a:bodyPr>
          <a:lstStyle/>
          <a:p>
            <a:pPr indent="0" lvl="0" marL="0" rtl="0" algn="ctr">
              <a:spcBef>
                <a:spcPts val="0"/>
              </a:spcBef>
              <a:spcAft>
                <a:spcPts val="0"/>
              </a:spcAft>
              <a:buNone/>
            </a:pPr>
            <a:r>
              <a:rPr lang="en" sz="1600"/>
              <a:t>SHOULD support transactional execution of the changes</a:t>
            </a:r>
            <a:endParaRPr sz="1600"/>
          </a:p>
        </p:txBody>
      </p:sp>
      <p:sp>
        <p:nvSpPr>
          <p:cNvPr id="508" name="Google Shape;508;p47"/>
          <p:cNvSpPr txBox="1"/>
          <p:nvPr>
            <p:ph type="title"/>
          </p:nvPr>
        </p:nvSpPr>
        <p:spPr>
          <a:xfrm>
            <a:off x="291775" y="1989125"/>
            <a:ext cx="4215300" cy="709500"/>
          </a:xfrm>
          <a:prstGeom prst="rect">
            <a:avLst/>
          </a:prstGeom>
          <a:solidFill>
            <a:srgbClr val="0063AE"/>
          </a:solidFill>
        </p:spPr>
        <p:txBody>
          <a:bodyPr anchorCtr="0" anchor="ctr" bIns="91425" lIns="91425" spcFirstLastPara="1" rIns="91425" wrap="square" tIns="91425">
            <a:noAutofit/>
          </a:bodyPr>
          <a:lstStyle/>
          <a:p>
            <a:pPr indent="0" lvl="0" marL="0" rtl="0" algn="ctr">
              <a:spcBef>
                <a:spcPts val="0"/>
              </a:spcBef>
              <a:spcAft>
                <a:spcPts val="0"/>
              </a:spcAft>
              <a:buNone/>
            </a:pPr>
            <a:r>
              <a:rPr lang="en" sz="1600"/>
              <a:t>SHOULD come from the intended state or be derived from it</a:t>
            </a:r>
            <a:endParaRPr sz="1600"/>
          </a:p>
        </p:txBody>
      </p:sp>
      <p:sp>
        <p:nvSpPr>
          <p:cNvPr id="509" name="Google Shape;509;p47"/>
          <p:cNvSpPr txBox="1"/>
          <p:nvPr>
            <p:ph type="title"/>
          </p:nvPr>
        </p:nvSpPr>
        <p:spPr>
          <a:xfrm>
            <a:off x="4755025" y="1027033"/>
            <a:ext cx="4136100" cy="709500"/>
          </a:xfrm>
          <a:prstGeom prst="rect">
            <a:avLst/>
          </a:prstGeom>
          <a:solidFill>
            <a:srgbClr val="0063AE"/>
          </a:solidFill>
        </p:spPr>
        <p:txBody>
          <a:bodyPr anchorCtr="0" anchor="ctr" bIns="91425" lIns="91425" spcFirstLastPara="1" rIns="91425" wrap="square" tIns="91425">
            <a:noAutofit/>
          </a:bodyPr>
          <a:lstStyle/>
          <a:p>
            <a:pPr indent="0" lvl="0" marL="0" rtl="0" algn="ctr">
              <a:spcBef>
                <a:spcPts val="0"/>
              </a:spcBef>
              <a:spcAft>
                <a:spcPts val="0"/>
              </a:spcAft>
              <a:buNone/>
            </a:pPr>
            <a:r>
              <a:rPr lang="en" sz="1600"/>
              <a:t>SHOULD provide a dry-run operation to check the expected result of the execution</a:t>
            </a:r>
            <a:endParaRPr sz="16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48"/>
          <p:cNvSpPr txBox="1"/>
          <p:nvPr>
            <p:ph type="title"/>
          </p:nvPr>
        </p:nvSpPr>
        <p:spPr>
          <a:xfrm>
            <a:off x="281975" y="488250"/>
            <a:ext cx="64353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800"/>
              <a:t>Observability</a:t>
            </a:r>
            <a:endParaRPr sz="4800"/>
          </a:p>
          <a:p>
            <a:pPr indent="0" lvl="0" marL="0" rtl="0" algn="l">
              <a:spcBef>
                <a:spcPts val="0"/>
              </a:spcBef>
              <a:spcAft>
                <a:spcPts val="0"/>
              </a:spcAft>
              <a:buNone/>
            </a:pPr>
            <a:br>
              <a:rPr lang="en" sz="4800"/>
            </a:br>
            <a:r>
              <a:rPr lang="en" sz="4800"/>
              <a:t>Collector</a:t>
            </a:r>
            <a:endParaRPr sz="4800"/>
          </a:p>
        </p:txBody>
      </p:sp>
      <p:pic>
        <p:nvPicPr>
          <p:cNvPr id="515" name="Google Shape;515;p48"/>
          <p:cNvPicPr preferRelativeResize="0"/>
          <p:nvPr/>
        </p:nvPicPr>
        <p:blipFill>
          <a:blip r:embed="rId3">
            <a:alphaModFix/>
          </a:blip>
          <a:stretch>
            <a:fillRect/>
          </a:stretch>
        </p:blipFill>
        <p:spPr>
          <a:xfrm>
            <a:off x="4299575" y="1371150"/>
            <a:ext cx="4707299" cy="2401199"/>
          </a:xfrm>
          <a:prstGeom prst="rect">
            <a:avLst/>
          </a:prstGeom>
          <a:noFill/>
          <a:ln>
            <a:noFill/>
          </a:ln>
        </p:spPr>
      </p:pic>
      <p:sp>
        <p:nvSpPr>
          <p:cNvPr id="516" name="Google Shape;516;p48"/>
          <p:cNvSpPr/>
          <p:nvPr/>
        </p:nvSpPr>
        <p:spPr>
          <a:xfrm>
            <a:off x="4406725" y="1923450"/>
            <a:ext cx="1419300" cy="6483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Roboto"/>
              <a:ea typeface="Roboto"/>
              <a:cs typeface="Roboto"/>
              <a:sym typeface="Roboto"/>
            </a:endParaRPr>
          </a:p>
        </p:txBody>
      </p:sp>
      <p:sp>
        <p:nvSpPr>
          <p:cNvPr id="517" name="Google Shape;517;p48"/>
          <p:cNvSpPr/>
          <p:nvPr/>
        </p:nvSpPr>
        <p:spPr>
          <a:xfrm>
            <a:off x="5377275" y="2774350"/>
            <a:ext cx="973800" cy="3771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Roboto"/>
              <a:ea typeface="Roboto"/>
              <a:cs typeface="Roboto"/>
              <a:sym typeface="Roboto"/>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49"/>
          <p:cNvSpPr txBox="1"/>
          <p:nvPr>
            <p:ph type="title"/>
          </p:nvPr>
        </p:nvSpPr>
        <p:spPr>
          <a:xfrm>
            <a:off x="460950" y="1366522"/>
            <a:ext cx="3834900" cy="538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Observability</a:t>
            </a:r>
            <a:endParaRPr/>
          </a:p>
        </p:txBody>
      </p:sp>
      <p:sp>
        <p:nvSpPr>
          <p:cNvPr id="523" name="Google Shape;523;p49"/>
          <p:cNvSpPr txBox="1"/>
          <p:nvPr/>
        </p:nvSpPr>
        <p:spPr>
          <a:xfrm>
            <a:off x="4453225" y="572850"/>
            <a:ext cx="4229700" cy="2125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000"/>
              </a:spcAft>
              <a:buNone/>
            </a:pPr>
            <a:r>
              <a:rPr b="1" i="1" lang="en" sz="1800">
                <a:solidFill>
                  <a:srgbClr val="FAFAFA"/>
                </a:solidFill>
                <a:latin typeface="Roboto"/>
                <a:ea typeface="Roboto"/>
                <a:cs typeface="Roboto"/>
                <a:sym typeface="Roboto"/>
              </a:rPr>
              <a:t>Stores the actual network state, and defines the logic to process the observed data.</a:t>
            </a:r>
            <a:endParaRPr sz="1600">
              <a:solidFill>
                <a:srgbClr val="737373"/>
              </a:solidFill>
              <a:latin typeface="Roboto"/>
              <a:ea typeface="Roboto"/>
              <a:cs typeface="Roboto"/>
              <a:sym typeface="Roboto"/>
            </a:endParaRPr>
          </a:p>
        </p:txBody>
      </p:sp>
      <p:sp>
        <p:nvSpPr>
          <p:cNvPr id="524" name="Google Shape;524;p49"/>
          <p:cNvSpPr txBox="1"/>
          <p:nvPr>
            <p:ph type="title"/>
          </p:nvPr>
        </p:nvSpPr>
        <p:spPr>
          <a:xfrm>
            <a:off x="461013" y="3056876"/>
            <a:ext cx="3687300" cy="538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Collector</a:t>
            </a:r>
            <a:endParaRPr/>
          </a:p>
        </p:txBody>
      </p:sp>
      <p:sp>
        <p:nvSpPr>
          <p:cNvPr id="525" name="Google Shape;525;p49"/>
          <p:cNvSpPr txBox="1"/>
          <p:nvPr/>
        </p:nvSpPr>
        <p:spPr>
          <a:xfrm>
            <a:off x="4453288" y="2263250"/>
            <a:ext cx="4229700" cy="2125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000"/>
              </a:spcAft>
              <a:buNone/>
            </a:pPr>
            <a:r>
              <a:rPr b="1" i="1" lang="en" sz="1800">
                <a:solidFill>
                  <a:srgbClr val="FAFAFA"/>
                </a:solidFill>
                <a:latin typeface="Roboto"/>
                <a:ea typeface="Roboto"/>
                <a:cs typeface="Roboto"/>
                <a:sym typeface="Roboto"/>
              </a:rPr>
              <a:t>Focuses on retrieving (i.e., reading) the actual state of the network.</a:t>
            </a:r>
            <a:endParaRPr sz="1600">
              <a:solidFill>
                <a:srgbClr val="737373"/>
              </a:solidFill>
              <a:latin typeface="Roboto"/>
              <a:ea typeface="Roboto"/>
              <a:cs typeface="Roboto"/>
              <a:sym typeface="Roboto"/>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50"/>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800"/>
              <a:t>Observability Sources</a:t>
            </a:r>
            <a:endParaRPr sz="2800"/>
          </a:p>
        </p:txBody>
      </p:sp>
      <p:sp>
        <p:nvSpPr>
          <p:cNvPr id="531" name="Google Shape;531;p50"/>
          <p:cNvSpPr/>
          <p:nvPr/>
        </p:nvSpPr>
        <p:spPr>
          <a:xfrm>
            <a:off x="608475" y="1423706"/>
            <a:ext cx="1724400" cy="11694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solidFill>
                  <a:schemeClr val="lt1"/>
                </a:solidFill>
                <a:latin typeface="Roboto"/>
                <a:ea typeface="Roboto"/>
                <a:cs typeface="Roboto"/>
                <a:sym typeface="Roboto"/>
              </a:rPr>
              <a:t>Logs</a:t>
            </a:r>
            <a:endParaRPr b="1" sz="2200">
              <a:solidFill>
                <a:schemeClr val="lt1"/>
              </a:solidFill>
              <a:latin typeface="Roboto"/>
              <a:ea typeface="Roboto"/>
              <a:cs typeface="Roboto"/>
              <a:sym typeface="Roboto"/>
            </a:endParaRPr>
          </a:p>
        </p:txBody>
      </p:sp>
      <p:sp>
        <p:nvSpPr>
          <p:cNvPr id="532" name="Google Shape;532;p50"/>
          <p:cNvSpPr/>
          <p:nvPr/>
        </p:nvSpPr>
        <p:spPr>
          <a:xfrm>
            <a:off x="2618450" y="1423706"/>
            <a:ext cx="1724400" cy="11694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solidFill>
                  <a:schemeClr val="lt1"/>
                </a:solidFill>
                <a:latin typeface="Roboto"/>
                <a:ea typeface="Roboto"/>
                <a:cs typeface="Roboto"/>
                <a:sym typeface="Roboto"/>
              </a:rPr>
              <a:t>Metrics</a:t>
            </a:r>
            <a:endParaRPr b="1" sz="2200">
              <a:solidFill>
                <a:schemeClr val="lt1"/>
              </a:solidFill>
              <a:latin typeface="Roboto"/>
              <a:ea typeface="Roboto"/>
              <a:cs typeface="Roboto"/>
              <a:sym typeface="Roboto"/>
            </a:endParaRPr>
          </a:p>
        </p:txBody>
      </p:sp>
      <p:sp>
        <p:nvSpPr>
          <p:cNvPr id="533" name="Google Shape;533;p50"/>
          <p:cNvSpPr/>
          <p:nvPr/>
        </p:nvSpPr>
        <p:spPr>
          <a:xfrm>
            <a:off x="4628425" y="1423706"/>
            <a:ext cx="1724400" cy="11694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solidFill>
                  <a:schemeClr val="lt1"/>
                </a:solidFill>
                <a:latin typeface="Roboto"/>
                <a:ea typeface="Roboto"/>
                <a:cs typeface="Roboto"/>
                <a:sym typeface="Roboto"/>
              </a:rPr>
              <a:t>Traces</a:t>
            </a:r>
            <a:endParaRPr b="1" sz="2200">
              <a:solidFill>
                <a:schemeClr val="lt1"/>
              </a:solidFill>
              <a:latin typeface="Roboto"/>
              <a:ea typeface="Roboto"/>
              <a:cs typeface="Roboto"/>
              <a:sym typeface="Roboto"/>
            </a:endParaRPr>
          </a:p>
        </p:txBody>
      </p:sp>
      <p:sp>
        <p:nvSpPr>
          <p:cNvPr id="534" name="Google Shape;534;p50"/>
          <p:cNvSpPr/>
          <p:nvPr/>
        </p:nvSpPr>
        <p:spPr>
          <a:xfrm>
            <a:off x="6690200" y="1423706"/>
            <a:ext cx="1724400" cy="11694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solidFill>
                  <a:schemeClr val="lt1"/>
                </a:solidFill>
                <a:latin typeface="Roboto"/>
                <a:ea typeface="Roboto"/>
                <a:cs typeface="Roboto"/>
                <a:sym typeface="Roboto"/>
              </a:rPr>
              <a:t>Flows</a:t>
            </a:r>
            <a:endParaRPr b="1" sz="2200">
              <a:solidFill>
                <a:schemeClr val="lt1"/>
              </a:solidFill>
              <a:latin typeface="Roboto"/>
              <a:ea typeface="Roboto"/>
              <a:cs typeface="Roboto"/>
              <a:sym typeface="Roboto"/>
            </a:endParaRPr>
          </a:p>
        </p:txBody>
      </p:sp>
      <p:sp>
        <p:nvSpPr>
          <p:cNvPr id="535" name="Google Shape;535;p50"/>
          <p:cNvSpPr/>
          <p:nvPr/>
        </p:nvSpPr>
        <p:spPr>
          <a:xfrm>
            <a:off x="608475" y="3048856"/>
            <a:ext cx="1724400" cy="11694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solidFill>
                  <a:schemeClr val="lt1"/>
                </a:solidFill>
                <a:latin typeface="Roboto"/>
                <a:ea typeface="Roboto"/>
                <a:cs typeface="Roboto"/>
                <a:sym typeface="Roboto"/>
              </a:rPr>
              <a:t>Packet </a:t>
            </a:r>
            <a:br>
              <a:rPr b="1" lang="en" sz="2200">
                <a:solidFill>
                  <a:schemeClr val="lt1"/>
                </a:solidFill>
                <a:latin typeface="Roboto"/>
                <a:ea typeface="Roboto"/>
                <a:cs typeface="Roboto"/>
                <a:sym typeface="Roboto"/>
              </a:rPr>
            </a:br>
            <a:r>
              <a:rPr b="1" lang="en" sz="2200">
                <a:solidFill>
                  <a:schemeClr val="lt1"/>
                </a:solidFill>
                <a:latin typeface="Roboto"/>
                <a:ea typeface="Roboto"/>
                <a:cs typeface="Roboto"/>
                <a:sym typeface="Roboto"/>
              </a:rPr>
              <a:t>Captures</a:t>
            </a:r>
            <a:endParaRPr b="1" sz="2200">
              <a:solidFill>
                <a:schemeClr val="lt1"/>
              </a:solidFill>
              <a:latin typeface="Roboto"/>
              <a:ea typeface="Roboto"/>
              <a:cs typeface="Roboto"/>
              <a:sym typeface="Roboto"/>
            </a:endParaRPr>
          </a:p>
        </p:txBody>
      </p:sp>
      <p:sp>
        <p:nvSpPr>
          <p:cNvPr id="536" name="Google Shape;536;p50"/>
          <p:cNvSpPr/>
          <p:nvPr/>
        </p:nvSpPr>
        <p:spPr>
          <a:xfrm>
            <a:off x="2618450" y="3048856"/>
            <a:ext cx="1724400" cy="11694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solidFill>
                  <a:schemeClr val="lt1"/>
                </a:solidFill>
                <a:latin typeface="Roboto"/>
                <a:ea typeface="Roboto"/>
                <a:cs typeface="Roboto"/>
                <a:sym typeface="Roboto"/>
              </a:rPr>
              <a:t>State</a:t>
            </a:r>
            <a:endParaRPr b="1" sz="2200">
              <a:solidFill>
                <a:schemeClr val="lt1"/>
              </a:solidFill>
              <a:latin typeface="Roboto"/>
              <a:ea typeface="Roboto"/>
              <a:cs typeface="Roboto"/>
              <a:sym typeface="Roboto"/>
            </a:endParaRPr>
          </a:p>
        </p:txBody>
      </p:sp>
      <p:sp>
        <p:nvSpPr>
          <p:cNvPr id="537" name="Google Shape;537;p50"/>
          <p:cNvSpPr/>
          <p:nvPr/>
        </p:nvSpPr>
        <p:spPr>
          <a:xfrm>
            <a:off x="4628425" y="3048856"/>
            <a:ext cx="1724400" cy="11694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solidFill>
                  <a:schemeClr val="lt1"/>
                </a:solidFill>
                <a:latin typeface="Roboto"/>
                <a:ea typeface="Roboto"/>
                <a:cs typeface="Roboto"/>
                <a:sym typeface="Roboto"/>
              </a:rPr>
              <a:t>Config</a:t>
            </a:r>
            <a:endParaRPr b="1" sz="2200">
              <a:solidFill>
                <a:schemeClr val="lt1"/>
              </a:solidFill>
              <a:latin typeface="Roboto"/>
              <a:ea typeface="Roboto"/>
              <a:cs typeface="Roboto"/>
              <a:sym typeface="Roboto"/>
            </a:endParaRPr>
          </a:p>
        </p:txBody>
      </p:sp>
      <p:sp>
        <p:nvSpPr>
          <p:cNvPr id="538" name="Google Shape;538;p50"/>
          <p:cNvSpPr/>
          <p:nvPr/>
        </p:nvSpPr>
        <p:spPr>
          <a:xfrm>
            <a:off x="6690200" y="3048856"/>
            <a:ext cx="1724400" cy="11694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solidFill>
                  <a:schemeClr val="lt1"/>
                </a:solidFill>
                <a:latin typeface="Roboto"/>
                <a:ea typeface="Roboto"/>
                <a:cs typeface="Roboto"/>
                <a:sym typeface="Roboto"/>
              </a:rPr>
              <a:t>Probes</a:t>
            </a:r>
            <a:endParaRPr b="1" sz="2200">
              <a:solidFill>
                <a:schemeClr val="lt1"/>
              </a:solidFill>
              <a:latin typeface="Roboto"/>
              <a:ea typeface="Roboto"/>
              <a:cs typeface="Roboto"/>
              <a:sym typeface="Roboto"/>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51"/>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800"/>
              <a:t>Observability Stack: some questions to ask</a:t>
            </a:r>
            <a:endParaRPr sz="2800"/>
          </a:p>
        </p:txBody>
      </p:sp>
      <p:sp>
        <p:nvSpPr>
          <p:cNvPr id="544" name="Google Shape;544;p51"/>
          <p:cNvSpPr/>
          <p:nvPr/>
        </p:nvSpPr>
        <p:spPr>
          <a:xfrm>
            <a:off x="2497400" y="4343576"/>
            <a:ext cx="3463500" cy="602700"/>
          </a:xfrm>
          <a:prstGeom prst="roundRect">
            <a:avLst>
              <a:gd fmla="val 16667" name="adj"/>
            </a:avLst>
          </a:prstGeom>
          <a:solidFill>
            <a:srgbClr val="227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Roboto"/>
                <a:ea typeface="Roboto"/>
                <a:cs typeface="Roboto"/>
                <a:sym typeface="Roboto"/>
              </a:rPr>
              <a:t>Network infrastructure</a:t>
            </a:r>
            <a:endParaRPr b="1" sz="1600">
              <a:solidFill>
                <a:schemeClr val="lt1"/>
              </a:solidFill>
              <a:latin typeface="Roboto"/>
              <a:ea typeface="Roboto"/>
              <a:cs typeface="Roboto"/>
              <a:sym typeface="Roboto"/>
            </a:endParaRPr>
          </a:p>
        </p:txBody>
      </p:sp>
      <p:sp>
        <p:nvSpPr>
          <p:cNvPr id="545" name="Google Shape;545;p51"/>
          <p:cNvSpPr/>
          <p:nvPr/>
        </p:nvSpPr>
        <p:spPr>
          <a:xfrm>
            <a:off x="2786000" y="3592071"/>
            <a:ext cx="2893800" cy="470100"/>
          </a:xfrm>
          <a:prstGeom prst="roundRect">
            <a:avLst>
              <a:gd fmla="val 16667" name="adj"/>
            </a:avLst>
          </a:prstGeom>
          <a:solidFill>
            <a:srgbClr val="07244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Roboto"/>
                <a:ea typeface="Roboto"/>
                <a:cs typeface="Roboto"/>
                <a:sym typeface="Roboto"/>
              </a:rPr>
              <a:t>Collector</a:t>
            </a:r>
            <a:endParaRPr b="1">
              <a:solidFill>
                <a:schemeClr val="lt1"/>
              </a:solidFill>
              <a:latin typeface="Roboto"/>
              <a:ea typeface="Roboto"/>
              <a:cs typeface="Roboto"/>
              <a:sym typeface="Roboto"/>
            </a:endParaRPr>
          </a:p>
        </p:txBody>
      </p:sp>
      <p:sp>
        <p:nvSpPr>
          <p:cNvPr id="546" name="Google Shape;546;p51"/>
          <p:cNvSpPr txBox="1"/>
          <p:nvPr/>
        </p:nvSpPr>
        <p:spPr>
          <a:xfrm>
            <a:off x="6267850" y="3592078"/>
            <a:ext cx="2778900" cy="86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2"/>
                </a:solidFill>
                <a:latin typeface="Roboto"/>
                <a:ea typeface="Roboto"/>
                <a:cs typeface="Roboto"/>
                <a:sym typeface="Roboto"/>
              </a:rPr>
              <a:t>What to collect?</a:t>
            </a:r>
            <a:endParaRPr>
              <a:solidFill>
                <a:schemeClr val="lt2"/>
              </a:solidFill>
              <a:latin typeface="Roboto"/>
              <a:ea typeface="Roboto"/>
              <a:cs typeface="Roboto"/>
              <a:sym typeface="Roboto"/>
            </a:endParaRPr>
          </a:p>
          <a:p>
            <a:pPr indent="-317500" lvl="0" marL="457200" rtl="0" algn="l">
              <a:spcBef>
                <a:spcPts val="0"/>
              </a:spcBef>
              <a:spcAft>
                <a:spcPts val="0"/>
              </a:spcAft>
              <a:buClr>
                <a:schemeClr val="lt2"/>
              </a:buClr>
              <a:buSzPts val="1400"/>
              <a:buFont typeface="Roboto"/>
              <a:buChar char="-"/>
            </a:pPr>
            <a:r>
              <a:rPr lang="en">
                <a:solidFill>
                  <a:schemeClr val="lt2"/>
                </a:solidFill>
                <a:latin typeface="Roboto"/>
                <a:ea typeface="Roboto"/>
                <a:cs typeface="Roboto"/>
                <a:sym typeface="Roboto"/>
              </a:rPr>
              <a:t>Static or dynamic</a:t>
            </a:r>
            <a:endParaRPr>
              <a:solidFill>
                <a:schemeClr val="lt2"/>
              </a:solidFill>
              <a:latin typeface="Roboto"/>
              <a:ea typeface="Roboto"/>
              <a:cs typeface="Roboto"/>
              <a:sym typeface="Roboto"/>
            </a:endParaRPr>
          </a:p>
          <a:p>
            <a:pPr indent="-317500" lvl="0" marL="457200" rtl="0" algn="l">
              <a:spcBef>
                <a:spcPts val="0"/>
              </a:spcBef>
              <a:spcAft>
                <a:spcPts val="0"/>
              </a:spcAft>
              <a:buClr>
                <a:schemeClr val="lt2"/>
              </a:buClr>
              <a:buSzPts val="1400"/>
              <a:buFont typeface="Roboto"/>
              <a:buChar char="-"/>
            </a:pPr>
            <a:r>
              <a:rPr lang="en">
                <a:solidFill>
                  <a:schemeClr val="lt2"/>
                </a:solidFill>
                <a:latin typeface="Roboto"/>
                <a:ea typeface="Roboto"/>
                <a:cs typeface="Roboto"/>
                <a:sym typeface="Roboto"/>
              </a:rPr>
              <a:t>Can the device handle the load?</a:t>
            </a:r>
            <a:endParaRPr>
              <a:solidFill>
                <a:schemeClr val="lt2"/>
              </a:solidFill>
              <a:latin typeface="Roboto"/>
              <a:ea typeface="Roboto"/>
              <a:cs typeface="Roboto"/>
              <a:sym typeface="Roboto"/>
            </a:endParaRPr>
          </a:p>
        </p:txBody>
      </p:sp>
      <p:sp>
        <p:nvSpPr>
          <p:cNvPr id="547" name="Google Shape;547;p51"/>
          <p:cNvSpPr txBox="1"/>
          <p:nvPr/>
        </p:nvSpPr>
        <p:spPr>
          <a:xfrm>
            <a:off x="281950" y="3579626"/>
            <a:ext cx="2124000" cy="12465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Clr>
                <a:schemeClr val="lt2"/>
              </a:buClr>
              <a:buSzPts val="1300"/>
              <a:buFont typeface="Roboto"/>
              <a:buChar char="-"/>
            </a:pPr>
            <a:r>
              <a:rPr lang="en" sz="1300">
                <a:solidFill>
                  <a:schemeClr val="lt2"/>
                </a:solidFill>
                <a:latin typeface="Roboto"/>
                <a:ea typeface="Roboto"/>
                <a:cs typeface="Roboto"/>
                <a:sym typeface="Roboto"/>
              </a:rPr>
              <a:t>Push, Pull or both?</a:t>
            </a:r>
            <a:endParaRPr sz="1300">
              <a:solidFill>
                <a:schemeClr val="lt2"/>
              </a:solidFill>
              <a:latin typeface="Roboto"/>
              <a:ea typeface="Roboto"/>
              <a:cs typeface="Roboto"/>
              <a:sym typeface="Roboto"/>
            </a:endParaRPr>
          </a:p>
          <a:p>
            <a:pPr indent="-311150" lvl="0" marL="457200" rtl="0" algn="l">
              <a:spcBef>
                <a:spcPts val="0"/>
              </a:spcBef>
              <a:spcAft>
                <a:spcPts val="0"/>
              </a:spcAft>
              <a:buClr>
                <a:schemeClr val="lt2"/>
              </a:buClr>
              <a:buSzPts val="1300"/>
              <a:buFont typeface="Roboto"/>
              <a:buChar char="-"/>
            </a:pPr>
            <a:r>
              <a:rPr lang="en" sz="1300">
                <a:solidFill>
                  <a:schemeClr val="lt2"/>
                </a:solidFill>
                <a:latin typeface="Roboto"/>
                <a:ea typeface="Roboto"/>
                <a:cs typeface="Roboto"/>
                <a:sym typeface="Roboto"/>
              </a:rPr>
              <a:t>Which protocol to use and what is supported by the vendor?</a:t>
            </a:r>
            <a:endParaRPr sz="1300">
              <a:solidFill>
                <a:schemeClr val="lt2"/>
              </a:solidFill>
              <a:latin typeface="Roboto"/>
              <a:ea typeface="Roboto"/>
              <a:cs typeface="Roboto"/>
              <a:sym typeface="Roboto"/>
            </a:endParaRPr>
          </a:p>
        </p:txBody>
      </p:sp>
      <p:cxnSp>
        <p:nvCxnSpPr>
          <p:cNvPr id="548" name="Google Shape;548;p51"/>
          <p:cNvCxnSpPr>
            <a:stCxn id="544" idx="0"/>
            <a:endCxn id="545" idx="2"/>
          </p:cNvCxnSpPr>
          <p:nvPr/>
        </p:nvCxnSpPr>
        <p:spPr>
          <a:xfrm flipH="1" rot="10800000">
            <a:off x="4229150" y="4062176"/>
            <a:ext cx="3900" cy="281400"/>
          </a:xfrm>
          <a:prstGeom prst="straightConnector1">
            <a:avLst/>
          </a:prstGeom>
          <a:noFill/>
          <a:ln cap="flat" cmpd="sng" w="19050">
            <a:solidFill>
              <a:schemeClr val="dk2"/>
            </a:solidFill>
            <a:prstDash val="solid"/>
            <a:round/>
            <a:headEnd len="med" w="med" type="none"/>
            <a:tailEnd len="med" w="med" type="triangle"/>
          </a:ln>
        </p:spPr>
      </p:cxnSp>
      <p:sp>
        <p:nvSpPr>
          <p:cNvPr id="549" name="Google Shape;549;p51"/>
          <p:cNvSpPr/>
          <p:nvPr/>
        </p:nvSpPr>
        <p:spPr>
          <a:xfrm>
            <a:off x="2782250" y="2897969"/>
            <a:ext cx="2893800" cy="538200"/>
          </a:xfrm>
          <a:prstGeom prst="roundRect">
            <a:avLst>
              <a:gd fmla="val 16667" name="adj"/>
            </a:avLst>
          </a:prstGeom>
          <a:solidFill>
            <a:srgbClr val="07244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Roboto"/>
                <a:ea typeface="Roboto"/>
                <a:cs typeface="Roboto"/>
                <a:sym typeface="Roboto"/>
              </a:rPr>
              <a:t>Normalization</a:t>
            </a:r>
            <a:endParaRPr b="1">
              <a:solidFill>
                <a:schemeClr val="lt1"/>
              </a:solidFill>
              <a:latin typeface="Roboto"/>
              <a:ea typeface="Roboto"/>
              <a:cs typeface="Roboto"/>
              <a:sym typeface="Roboto"/>
            </a:endParaRPr>
          </a:p>
        </p:txBody>
      </p:sp>
      <p:sp>
        <p:nvSpPr>
          <p:cNvPr id="550" name="Google Shape;550;p51"/>
          <p:cNvSpPr/>
          <p:nvPr/>
        </p:nvSpPr>
        <p:spPr>
          <a:xfrm>
            <a:off x="2782250" y="2196798"/>
            <a:ext cx="2893800" cy="538200"/>
          </a:xfrm>
          <a:prstGeom prst="roundRect">
            <a:avLst>
              <a:gd fmla="val 16667" name="adj"/>
            </a:avLst>
          </a:prstGeom>
          <a:solidFill>
            <a:srgbClr val="07244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Roboto"/>
                <a:ea typeface="Roboto"/>
                <a:cs typeface="Roboto"/>
                <a:sym typeface="Roboto"/>
              </a:rPr>
              <a:t>Enrichment</a:t>
            </a:r>
            <a:endParaRPr b="1">
              <a:solidFill>
                <a:schemeClr val="lt1"/>
              </a:solidFill>
              <a:latin typeface="Roboto"/>
              <a:ea typeface="Roboto"/>
              <a:cs typeface="Roboto"/>
              <a:sym typeface="Roboto"/>
            </a:endParaRPr>
          </a:p>
        </p:txBody>
      </p:sp>
      <p:sp>
        <p:nvSpPr>
          <p:cNvPr id="551" name="Google Shape;551;p51"/>
          <p:cNvSpPr txBox="1"/>
          <p:nvPr/>
        </p:nvSpPr>
        <p:spPr>
          <a:xfrm>
            <a:off x="6267850" y="2905478"/>
            <a:ext cx="2634600" cy="52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2"/>
                </a:solidFill>
                <a:latin typeface="Roboto"/>
                <a:ea typeface="Roboto"/>
                <a:cs typeface="Roboto"/>
                <a:sym typeface="Roboto"/>
              </a:rPr>
              <a:t>Make the data vendor neutral (Optional)</a:t>
            </a:r>
            <a:endParaRPr>
              <a:solidFill>
                <a:schemeClr val="lt2"/>
              </a:solidFill>
              <a:latin typeface="Roboto"/>
              <a:ea typeface="Roboto"/>
              <a:cs typeface="Roboto"/>
              <a:sym typeface="Roboto"/>
            </a:endParaRPr>
          </a:p>
        </p:txBody>
      </p:sp>
      <p:sp>
        <p:nvSpPr>
          <p:cNvPr id="552" name="Google Shape;552;p51"/>
          <p:cNvSpPr txBox="1"/>
          <p:nvPr/>
        </p:nvSpPr>
        <p:spPr>
          <a:xfrm>
            <a:off x="6218075" y="2219225"/>
            <a:ext cx="2634600" cy="4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2"/>
                </a:solidFill>
                <a:latin typeface="Roboto"/>
                <a:ea typeface="Roboto"/>
                <a:cs typeface="Roboto"/>
                <a:sym typeface="Roboto"/>
              </a:rPr>
              <a:t>Provide Context to the data</a:t>
            </a:r>
            <a:endParaRPr>
              <a:solidFill>
                <a:schemeClr val="lt2"/>
              </a:solidFill>
              <a:latin typeface="Roboto"/>
              <a:ea typeface="Roboto"/>
              <a:cs typeface="Roboto"/>
              <a:sym typeface="Roboto"/>
            </a:endParaRPr>
          </a:p>
        </p:txBody>
      </p:sp>
      <p:sp>
        <p:nvSpPr>
          <p:cNvPr id="553" name="Google Shape;553;p51"/>
          <p:cNvSpPr/>
          <p:nvPr/>
        </p:nvSpPr>
        <p:spPr>
          <a:xfrm>
            <a:off x="2786000" y="1502699"/>
            <a:ext cx="2893800" cy="538200"/>
          </a:xfrm>
          <a:prstGeom prst="roundRect">
            <a:avLst>
              <a:gd fmla="val 16667" name="adj"/>
            </a:avLst>
          </a:prstGeom>
          <a:solidFill>
            <a:srgbClr val="07244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Roboto"/>
                <a:ea typeface="Roboto"/>
                <a:cs typeface="Roboto"/>
                <a:sym typeface="Roboto"/>
              </a:rPr>
              <a:t>Storage</a:t>
            </a:r>
            <a:endParaRPr b="1">
              <a:solidFill>
                <a:schemeClr val="lt1"/>
              </a:solidFill>
              <a:latin typeface="Roboto"/>
              <a:ea typeface="Roboto"/>
              <a:cs typeface="Roboto"/>
              <a:sym typeface="Roboto"/>
            </a:endParaRPr>
          </a:p>
        </p:txBody>
      </p:sp>
      <p:sp>
        <p:nvSpPr>
          <p:cNvPr id="554" name="Google Shape;554;p51"/>
          <p:cNvSpPr/>
          <p:nvPr/>
        </p:nvSpPr>
        <p:spPr>
          <a:xfrm>
            <a:off x="2786000" y="880688"/>
            <a:ext cx="917700" cy="500700"/>
          </a:xfrm>
          <a:prstGeom prst="roundRect">
            <a:avLst>
              <a:gd fmla="val 16667" name="adj"/>
            </a:avLst>
          </a:prstGeom>
          <a:solidFill>
            <a:srgbClr val="07244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Roboto"/>
                <a:ea typeface="Roboto"/>
                <a:cs typeface="Roboto"/>
                <a:sym typeface="Roboto"/>
              </a:rPr>
              <a:t>Query</a:t>
            </a:r>
            <a:endParaRPr b="1">
              <a:solidFill>
                <a:schemeClr val="lt1"/>
              </a:solidFill>
              <a:latin typeface="Roboto"/>
              <a:ea typeface="Roboto"/>
              <a:cs typeface="Roboto"/>
              <a:sym typeface="Roboto"/>
            </a:endParaRPr>
          </a:p>
        </p:txBody>
      </p:sp>
      <p:sp>
        <p:nvSpPr>
          <p:cNvPr id="555" name="Google Shape;555;p51"/>
          <p:cNvSpPr/>
          <p:nvPr/>
        </p:nvSpPr>
        <p:spPr>
          <a:xfrm>
            <a:off x="3774650" y="884731"/>
            <a:ext cx="917700" cy="500700"/>
          </a:xfrm>
          <a:prstGeom prst="roundRect">
            <a:avLst>
              <a:gd fmla="val 16667" name="adj"/>
            </a:avLst>
          </a:prstGeom>
          <a:solidFill>
            <a:srgbClr val="07244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Roboto"/>
                <a:ea typeface="Roboto"/>
                <a:cs typeface="Roboto"/>
                <a:sym typeface="Roboto"/>
              </a:rPr>
              <a:t>Event</a:t>
            </a:r>
            <a:endParaRPr b="1">
              <a:solidFill>
                <a:schemeClr val="lt1"/>
              </a:solidFill>
              <a:latin typeface="Roboto"/>
              <a:ea typeface="Roboto"/>
              <a:cs typeface="Roboto"/>
              <a:sym typeface="Roboto"/>
            </a:endParaRPr>
          </a:p>
        </p:txBody>
      </p:sp>
      <p:sp>
        <p:nvSpPr>
          <p:cNvPr id="556" name="Google Shape;556;p51"/>
          <p:cNvSpPr txBox="1"/>
          <p:nvPr/>
        </p:nvSpPr>
        <p:spPr>
          <a:xfrm>
            <a:off x="6218050" y="1500666"/>
            <a:ext cx="2634600" cy="52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2"/>
                </a:solidFill>
                <a:latin typeface="Roboto"/>
                <a:ea typeface="Roboto"/>
                <a:cs typeface="Roboto"/>
                <a:sym typeface="Roboto"/>
              </a:rPr>
              <a:t>Which Data retention Policy?</a:t>
            </a:r>
            <a:endParaRPr>
              <a:solidFill>
                <a:schemeClr val="lt2"/>
              </a:solidFill>
              <a:latin typeface="Roboto"/>
              <a:ea typeface="Roboto"/>
              <a:cs typeface="Roboto"/>
              <a:sym typeface="Roboto"/>
            </a:endParaRPr>
          </a:p>
        </p:txBody>
      </p:sp>
      <p:sp>
        <p:nvSpPr>
          <p:cNvPr id="557" name="Google Shape;557;p51"/>
          <p:cNvSpPr/>
          <p:nvPr/>
        </p:nvSpPr>
        <p:spPr>
          <a:xfrm>
            <a:off x="4763300" y="884719"/>
            <a:ext cx="917700" cy="500700"/>
          </a:xfrm>
          <a:prstGeom prst="roundRect">
            <a:avLst>
              <a:gd fmla="val 16667" name="adj"/>
            </a:avLst>
          </a:prstGeom>
          <a:solidFill>
            <a:srgbClr val="07244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Roboto"/>
                <a:ea typeface="Roboto"/>
                <a:cs typeface="Roboto"/>
                <a:sym typeface="Roboto"/>
              </a:rPr>
              <a:t>Insights</a:t>
            </a:r>
            <a:endParaRPr b="1">
              <a:solidFill>
                <a:schemeClr val="lt1"/>
              </a:solidFill>
              <a:latin typeface="Roboto"/>
              <a:ea typeface="Roboto"/>
              <a:cs typeface="Roboto"/>
              <a:sym typeface="Roboto"/>
            </a:endParaRPr>
          </a:p>
          <a:p>
            <a:pPr indent="0" lvl="0" marL="0" rtl="0" algn="ctr">
              <a:spcBef>
                <a:spcPts val="0"/>
              </a:spcBef>
              <a:spcAft>
                <a:spcPts val="0"/>
              </a:spcAft>
              <a:buNone/>
            </a:pPr>
            <a:r>
              <a:rPr b="1" lang="en">
                <a:solidFill>
                  <a:schemeClr val="lt1"/>
                </a:solidFill>
                <a:latin typeface="Roboto"/>
                <a:ea typeface="Roboto"/>
                <a:cs typeface="Roboto"/>
                <a:sym typeface="Roboto"/>
              </a:rPr>
              <a:t>logic</a:t>
            </a:r>
            <a:endParaRPr b="1">
              <a:solidFill>
                <a:schemeClr val="lt1"/>
              </a:solidFill>
              <a:latin typeface="Roboto"/>
              <a:ea typeface="Roboto"/>
              <a:cs typeface="Roboto"/>
              <a:sym typeface="Roboto"/>
            </a:endParaRPr>
          </a:p>
        </p:txBody>
      </p:sp>
      <p:cxnSp>
        <p:nvCxnSpPr>
          <p:cNvPr id="558" name="Google Shape;558;p51"/>
          <p:cNvCxnSpPr/>
          <p:nvPr/>
        </p:nvCxnSpPr>
        <p:spPr>
          <a:xfrm>
            <a:off x="5814050" y="2491750"/>
            <a:ext cx="289500" cy="0"/>
          </a:xfrm>
          <a:prstGeom prst="straightConnector1">
            <a:avLst/>
          </a:prstGeom>
          <a:noFill/>
          <a:ln cap="flat" cmpd="sng" w="19050">
            <a:solidFill>
              <a:schemeClr val="dk2"/>
            </a:solidFill>
            <a:prstDash val="dash"/>
            <a:round/>
            <a:headEnd len="med" w="med" type="none"/>
            <a:tailEnd len="med" w="med" type="none"/>
          </a:ln>
        </p:spPr>
      </p:cxnSp>
      <p:cxnSp>
        <p:nvCxnSpPr>
          <p:cNvPr id="559" name="Google Shape;559;p51"/>
          <p:cNvCxnSpPr/>
          <p:nvPr/>
        </p:nvCxnSpPr>
        <p:spPr>
          <a:xfrm>
            <a:off x="5827200" y="3167075"/>
            <a:ext cx="289500" cy="0"/>
          </a:xfrm>
          <a:prstGeom prst="straightConnector1">
            <a:avLst/>
          </a:prstGeom>
          <a:noFill/>
          <a:ln cap="flat" cmpd="sng" w="19050">
            <a:solidFill>
              <a:schemeClr val="dk2"/>
            </a:solidFill>
            <a:prstDash val="dash"/>
            <a:round/>
            <a:headEnd len="med" w="med" type="none"/>
            <a:tailEnd len="med" w="med" type="none"/>
          </a:ln>
        </p:spPr>
      </p:cxnSp>
      <p:cxnSp>
        <p:nvCxnSpPr>
          <p:cNvPr id="560" name="Google Shape;560;p51"/>
          <p:cNvCxnSpPr/>
          <p:nvPr/>
        </p:nvCxnSpPr>
        <p:spPr>
          <a:xfrm>
            <a:off x="5872900" y="3827125"/>
            <a:ext cx="289500" cy="0"/>
          </a:xfrm>
          <a:prstGeom prst="straightConnector1">
            <a:avLst/>
          </a:prstGeom>
          <a:noFill/>
          <a:ln cap="flat" cmpd="sng" w="19050">
            <a:solidFill>
              <a:schemeClr val="dk2"/>
            </a:solidFill>
            <a:prstDash val="dash"/>
            <a:round/>
            <a:headEnd len="med" w="med" type="none"/>
            <a:tailEnd len="med" w="med" type="none"/>
          </a:ln>
        </p:spPr>
      </p:cxnSp>
      <p:cxnSp>
        <p:nvCxnSpPr>
          <p:cNvPr id="561" name="Google Shape;561;p51"/>
          <p:cNvCxnSpPr/>
          <p:nvPr/>
        </p:nvCxnSpPr>
        <p:spPr>
          <a:xfrm>
            <a:off x="2322000" y="3827125"/>
            <a:ext cx="289500" cy="0"/>
          </a:xfrm>
          <a:prstGeom prst="straightConnector1">
            <a:avLst/>
          </a:prstGeom>
          <a:noFill/>
          <a:ln cap="flat" cmpd="sng" w="19050">
            <a:solidFill>
              <a:schemeClr val="dk2"/>
            </a:solidFill>
            <a:prstDash val="dash"/>
            <a:round/>
            <a:headEnd len="med" w="med" type="none"/>
            <a:tailEnd len="med" w="med" type="none"/>
          </a:ln>
        </p:spPr>
      </p:cxnSp>
      <p:cxnSp>
        <p:nvCxnSpPr>
          <p:cNvPr id="562" name="Google Shape;562;p51"/>
          <p:cNvCxnSpPr/>
          <p:nvPr/>
        </p:nvCxnSpPr>
        <p:spPr>
          <a:xfrm>
            <a:off x="5804175" y="1771800"/>
            <a:ext cx="289500" cy="0"/>
          </a:xfrm>
          <a:prstGeom prst="straightConnector1">
            <a:avLst/>
          </a:prstGeom>
          <a:noFill/>
          <a:ln cap="flat" cmpd="sng" w="19050">
            <a:solidFill>
              <a:schemeClr val="dk2"/>
            </a:solidFill>
            <a:prstDash val="dash"/>
            <a:round/>
            <a:headEnd len="med" w="med" type="none"/>
            <a:tailEnd len="med" w="med" type="none"/>
          </a:ln>
        </p:spPr>
      </p:cxn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66" name="Shape 566"/>
        <p:cNvGrpSpPr/>
        <p:nvPr/>
      </p:nvGrpSpPr>
      <p:grpSpPr>
        <a:xfrm>
          <a:off x="0" y="0"/>
          <a:ext cx="0" cy="0"/>
          <a:chOff x="0" y="0"/>
          <a:chExt cx="0" cy="0"/>
        </a:xfrm>
      </p:grpSpPr>
      <p:sp>
        <p:nvSpPr>
          <p:cNvPr id="567" name="Google Shape;567;p52"/>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Observability Stack: some questions to ask</a:t>
            </a:r>
            <a:endParaRPr/>
          </a:p>
        </p:txBody>
      </p:sp>
      <p:sp>
        <p:nvSpPr>
          <p:cNvPr id="568" name="Google Shape;568;p52"/>
          <p:cNvSpPr/>
          <p:nvPr/>
        </p:nvSpPr>
        <p:spPr>
          <a:xfrm>
            <a:off x="2497400" y="4343578"/>
            <a:ext cx="3463500" cy="7401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Roboto"/>
                <a:ea typeface="Roboto"/>
                <a:cs typeface="Roboto"/>
                <a:sym typeface="Roboto"/>
              </a:rPr>
              <a:t>Network infrastructure</a:t>
            </a:r>
            <a:endParaRPr>
              <a:solidFill>
                <a:schemeClr val="dk2"/>
              </a:solidFill>
              <a:latin typeface="Roboto"/>
              <a:ea typeface="Roboto"/>
              <a:cs typeface="Roboto"/>
              <a:sym typeface="Roboto"/>
            </a:endParaRPr>
          </a:p>
        </p:txBody>
      </p:sp>
      <p:sp>
        <p:nvSpPr>
          <p:cNvPr id="569" name="Google Shape;569;p52"/>
          <p:cNvSpPr/>
          <p:nvPr/>
        </p:nvSpPr>
        <p:spPr>
          <a:xfrm>
            <a:off x="2786000" y="3570905"/>
            <a:ext cx="2893800" cy="4914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Roboto"/>
                <a:ea typeface="Roboto"/>
                <a:cs typeface="Roboto"/>
                <a:sym typeface="Roboto"/>
              </a:rPr>
              <a:t>Collector</a:t>
            </a:r>
            <a:endParaRPr>
              <a:solidFill>
                <a:schemeClr val="dk2"/>
              </a:solidFill>
              <a:latin typeface="Roboto"/>
              <a:ea typeface="Roboto"/>
              <a:cs typeface="Roboto"/>
              <a:sym typeface="Roboto"/>
            </a:endParaRPr>
          </a:p>
        </p:txBody>
      </p:sp>
      <p:sp>
        <p:nvSpPr>
          <p:cNvPr id="570" name="Google Shape;570;p52"/>
          <p:cNvSpPr txBox="1"/>
          <p:nvPr/>
        </p:nvSpPr>
        <p:spPr>
          <a:xfrm>
            <a:off x="6145925" y="3411078"/>
            <a:ext cx="2778900" cy="86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lt2"/>
                </a:solidFill>
                <a:latin typeface="Roboto"/>
                <a:ea typeface="Roboto"/>
                <a:cs typeface="Roboto"/>
                <a:sym typeface="Roboto"/>
              </a:rPr>
              <a:t>What to collect?</a:t>
            </a:r>
            <a:endParaRPr sz="1300">
              <a:solidFill>
                <a:schemeClr val="lt2"/>
              </a:solidFill>
              <a:latin typeface="Roboto"/>
              <a:ea typeface="Roboto"/>
              <a:cs typeface="Roboto"/>
              <a:sym typeface="Roboto"/>
            </a:endParaRPr>
          </a:p>
          <a:p>
            <a:pPr indent="-311150" lvl="0" marL="457200" rtl="0" algn="l">
              <a:spcBef>
                <a:spcPts val="0"/>
              </a:spcBef>
              <a:spcAft>
                <a:spcPts val="0"/>
              </a:spcAft>
              <a:buClr>
                <a:schemeClr val="lt2"/>
              </a:buClr>
              <a:buSzPts val="1300"/>
              <a:buFont typeface="Roboto"/>
              <a:buChar char="-"/>
            </a:pPr>
            <a:r>
              <a:rPr lang="en" sz="1300">
                <a:solidFill>
                  <a:schemeClr val="lt2"/>
                </a:solidFill>
                <a:latin typeface="Roboto"/>
                <a:ea typeface="Roboto"/>
                <a:cs typeface="Roboto"/>
                <a:sym typeface="Roboto"/>
              </a:rPr>
              <a:t>Static or dynamic</a:t>
            </a:r>
            <a:endParaRPr sz="1300">
              <a:solidFill>
                <a:schemeClr val="lt2"/>
              </a:solidFill>
              <a:latin typeface="Roboto"/>
              <a:ea typeface="Roboto"/>
              <a:cs typeface="Roboto"/>
              <a:sym typeface="Roboto"/>
            </a:endParaRPr>
          </a:p>
          <a:p>
            <a:pPr indent="-311150" lvl="0" marL="457200" rtl="0" algn="l">
              <a:spcBef>
                <a:spcPts val="0"/>
              </a:spcBef>
              <a:spcAft>
                <a:spcPts val="0"/>
              </a:spcAft>
              <a:buClr>
                <a:schemeClr val="lt2"/>
              </a:buClr>
              <a:buSzPts val="1300"/>
              <a:buFont typeface="Roboto"/>
              <a:buChar char="-"/>
            </a:pPr>
            <a:r>
              <a:rPr lang="en" sz="1300">
                <a:solidFill>
                  <a:schemeClr val="lt2"/>
                </a:solidFill>
                <a:latin typeface="Roboto"/>
                <a:ea typeface="Roboto"/>
                <a:cs typeface="Roboto"/>
                <a:sym typeface="Roboto"/>
              </a:rPr>
              <a:t>Can the device handle the load?</a:t>
            </a:r>
            <a:endParaRPr sz="1300">
              <a:solidFill>
                <a:schemeClr val="lt2"/>
              </a:solidFill>
              <a:latin typeface="Roboto"/>
              <a:ea typeface="Roboto"/>
              <a:cs typeface="Roboto"/>
              <a:sym typeface="Roboto"/>
            </a:endParaRPr>
          </a:p>
        </p:txBody>
      </p:sp>
      <p:sp>
        <p:nvSpPr>
          <p:cNvPr id="571" name="Google Shape;571;p52"/>
          <p:cNvSpPr txBox="1"/>
          <p:nvPr/>
        </p:nvSpPr>
        <p:spPr>
          <a:xfrm>
            <a:off x="373375" y="3570901"/>
            <a:ext cx="2124000" cy="12465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Clr>
                <a:schemeClr val="lt2"/>
              </a:buClr>
              <a:buSzPts val="1300"/>
              <a:buFont typeface="Roboto"/>
              <a:buChar char="-"/>
            </a:pPr>
            <a:r>
              <a:rPr lang="en" sz="1300">
                <a:solidFill>
                  <a:schemeClr val="lt2"/>
                </a:solidFill>
                <a:latin typeface="Roboto"/>
                <a:ea typeface="Roboto"/>
                <a:cs typeface="Roboto"/>
                <a:sym typeface="Roboto"/>
              </a:rPr>
              <a:t>Push, Pull or both?</a:t>
            </a:r>
            <a:endParaRPr sz="1300">
              <a:solidFill>
                <a:schemeClr val="lt2"/>
              </a:solidFill>
              <a:latin typeface="Roboto"/>
              <a:ea typeface="Roboto"/>
              <a:cs typeface="Roboto"/>
              <a:sym typeface="Roboto"/>
            </a:endParaRPr>
          </a:p>
          <a:p>
            <a:pPr indent="-311150" lvl="0" marL="457200" rtl="0" algn="l">
              <a:spcBef>
                <a:spcPts val="0"/>
              </a:spcBef>
              <a:spcAft>
                <a:spcPts val="0"/>
              </a:spcAft>
              <a:buClr>
                <a:schemeClr val="lt2"/>
              </a:buClr>
              <a:buSzPts val="1300"/>
              <a:buFont typeface="Roboto"/>
              <a:buChar char="-"/>
            </a:pPr>
            <a:r>
              <a:rPr lang="en" sz="1300">
                <a:solidFill>
                  <a:schemeClr val="lt2"/>
                </a:solidFill>
                <a:latin typeface="Roboto"/>
                <a:ea typeface="Roboto"/>
                <a:cs typeface="Roboto"/>
                <a:sym typeface="Roboto"/>
              </a:rPr>
              <a:t>Which protocol to use and what is supported by the vendor?</a:t>
            </a:r>
            <a:endParaRPr sz="1300">
              <a:solidFill>
                <a:schemeClr val="lt2"/>
              </a:solidFill>
              <a:latin typeface="Roboto"/>
              <a:ea typeface="Roboto"/>
              <a:cs typeface="Roboto"/>
              <a:sym typeface="Roboto"/>
            </a:endParaRPr>
          </a:p>
        </p:txBody>
      </p:sp>
      <p:cxnSp>
        <p:nvCxnSpPr>
          <p:cNvPr id="572" name="Google Shape;572;p52"/>
          <p:cNvCxnSpPr>
            <a:stCxn id="568" idx="0"/>
            <a:endCxn id="569" idx="2"/>
          </p:cNvCxnSpPr>
          <p:nvPr/>
        </p:nvCxnSpPr>
        <p:spPr>
          <a:xfrm flipH="1" rot="10800000">
            <a:off x="4229150" y="4062178"/>
            <a:ext cx="3900" cy="281400"/>
          </a:xfrm>
          <a:prstGeom prst="straightConnector1">
            <a:avLst/>
          </a:prstGeom>
          <a:noFill/>
          <a:ln cap="flat" cmpd="sng" w="9525">
            <a:solidFill>
              <a:schemeClr val="dk2"/>
            </a:solidFill>
            <a:prstDash val="solid"/>
            <a:round/>
            <a:headEnd len="med" w="med" type="none"/>
            <a:tailEnd len="med" w="med" type="triangle"/>
          </a:ln>
        </p:spPr>
      </p:cxnSp>
      <p:sp>
        <p:nvSpPr>
          <p:cNvPr id="573" name="Google Shape;573;p52"/>
          <p:cNvSpPr/>
          <p:nvPr/>
        </p:nvSpPr>
        <p:spPr>
          <a:xfrm>
            <a:off x="2782250" y="2845554"/>
            <a:ext cx="2893800" cy="5625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Roboto"/>
                <a:ea typeface="Roboto"/>
                <a:cs typeface="Roboto"/>
                <a:sym typeface="Roboto"/>
              </a:rPr>
              <a:t>Normalization</a:t>
            </a:r>
            <a:endParaRPr>
              <a:solidFill>
                <a:schemeClr val="dk2"/>
              </a:solidFill>
              <a:latin typeface="Roboto"/>
              <a:ea typeface="Roboto"/>
              <a:cs typeface="Roboto"/>
              <a:sym typeface="Roboto"/>
            </a:endParaRPr>
          </a:p>
        </p:txBody>
      </p:sp>
      <p:sp>
        <p:nvSpPr>
          <p:cNvPr id="574" name="Google Shape;574;p52"/>
          <p:cNvSpPr/>
          <p:nvPr/>
        </p:nvSpPr>
        <p:spPr>
          <a:xfrm>
            <a:off x="2782250" y="2112814"/>
            <a:ext cx="2893800" cy="5625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Roboto"/>
                <a:ea typeface="Roboto"/>
                <a:cs typeface="Roboto"/>
                <a:sym typeface="Roboto"/>
              </a:rPr>
              <a:t>Enrichment</a:t>
            </a:r>
            <a:endParaRPr>
              <a:solidFill>
                <a:schemeClr val="dk2"/>
              </a:solidFill>
              <a:latin typeface="Roboto"/>
              <a:ea typeface="Roboto"/>
              <a:cs typeface="Roboto"/>
              <a:sym typeface="Roboto"/>
            </a:endParaRPr>
          </a:p>
        </p:txBody>
      </p:sp>
      <p:sp>
        <p:nvSpPr>
          <p:cNvPr id="575" name="Google Shape;575;p52"/>
          <p:cNvSpPr txBox="1"/>
          <p:nvPr/>
        </p:nvSpPr>
        <p:spPr>
          <a:xfrm>
            <a:off x="6145925" y="2732478"/>
            <a:ext cx="2634600" cy="52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lt2"/>
                </a:solidFill>
                <a:latin typeface="Roboto"/>
                <a:ea typeface="Roboto"/>
                <a:cs typeface="Roboto"/>
                <a:sym typeface="Roboto"/>
              </a:rPr>
              <a:t>Make the data vendor neutral (Optional)</a:t>
            </a:r>
            <a:endParaRPr sz="1300">
              <a:solidFill>
                <a:schemeClr val="lt2"/>
              </a:solidFill>
              <a:latin typeface="Roboto"/>
              <a:ea typeface="Roboto"/>
              <a:cs typeface="Roboto"/>
              <a:sym typeface="Roboto"/>
            </a:endParaRPr>
          </a:p>
        </p:txBody>
      </p:sp>
      <p:sp>
        <p:nvSpPr>
          <p:cNvPr id="576" name="Google Shape;576;p52"/>
          <p:cNvSpPr txBox="1"/>
          <p:nvPr/>
        </p:nvSpPr>
        <p:spPr>
          <a:xfrm>
            <a:off x="6218075" y="2053878"/>
            <a:ext cx="2634600" cy="52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lt2"/>
                </a:solidFill>
                <a:latin typeface="Roboto"/>
                <a:ea typeface="Roboto"/>
                <a:cs typeface="Roboto"/>
                <a:sym typeface="Roboto"/>
              </a:rPr>
              <a:t>Provide Context to the data</a:t>
            </a:r>
            <a:endParaRPr sz="1300">
              <a:solidFill>
                <a:schemeClr val="lt2"/>
              </a:solidFill>
              <a:latin typeface="Roboto"/>
              <a:ea typeface="Roboto"/>
              <a:cs typeface="Roboto"/>
              <a:sym typeface="Roboto"/>
            </a:endParaRPr>
          </a:p>
        </p:txBody>
      </p:sp>
      <p:sp>
        <p:nvSpPr>
          <p:cNvPr id="577" name="Google Shape;577;p52"/>
          <p:cNvSpPr/>
          <p:nvPr/>
        </p:nvSpPr>
        <p:spPr>
          <a:xfrm>
            <a:off x="2786000" y="1387466"/>
            <a:ext cx="2893800" cy="5625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Roboto"/>
                <a:ea typeface="Roboto"/>
                <a:cs typeface="Roboto"/>
                <a:sym typeface="Roboto"/>
              </a:rPr>
              <a:t>Storage</a:t>
            </a:r>
            <a:endParaRPr>
              <a:solidFill>
                <a:schemeClr val="dk2"/>
              </a:solidFill>
              <a:latin typeface="Roboto"/>
              <a:ea typeface="Roboto"/>
              <a:cs typeface="Roboto"/>
              <a:sym typeface="Roboto"/>
            </a:endParaRPr>
          </a:p>
        </p:txBody>
      </p:sp>
      <p:sp>
        <p:nvSpPr>
          <p:cNvPr id="578" name="Google Shape;578;p52"/>
          <p:cNvSpPr/>
          <p:nvPr/>
        </p:nvSpPr>
        <p:spPr>
          <a:xfrm>
            <a:off x="2786000" y="737450"/>
            <a:ext cx="917700" cy="5232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Roboto"/>
                <a:ea typeface="Roboto"/>
                <a:cs typeface="Roboto"/>
                <a:sym typeface="Roboto"/>
              </a:rPr>
              <a:t>Query</a:t>
            </a:r>
            <a:endParaRPr>
              <a:solidFill>
                <a:schemeClr val="dk2"/>
              </a:solidFill>
              <a:latin typeface="Roboto"/>
              <a:ea typeface="Roboto"/>
              <a:cs typeface="Roboto"/>
              <a:sym typeface="Roboto"/>
            </a:endParaRPr>
          </a:p>
        </p:txBody>
      </p:sp>
      <p:sp>
        <p:nvSpPr>
          <p:cNvPr id="579" name="Google Shape;579;p52"/>
          <p:cNvSpPr/>
          <p:nvPr/>
        </p:nvSpPr>
        <p:spPr>
          <a:xfrm>
            <a:off x="3774650" y="741675"/>
            <a:ext cx="917700" cy="5232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Roboto"/>
                <a:ea typeface="Roboto"/>
                <a:cs typeface="Roboto"/>
                <a:sym typeface="Roboto"/>
              </a:rPr>
              <a:t>Event</a:t>
            </a:r>
            <a:endParaRPr>
              <a:solidFill>
                <a:schemeClr val="dk2"/>
              </a:solidFill>
              <a:latin typeface="Roboto"/>
              <a:ea typeface="Roboto"/>
              <a:cs typeface="Roboto"/>
              <a:sym typeface="Roboto"/>
            </a:endParaRPr>
          </a:p>
        </p:txBody>
      </p:sp>
      <p:sp>
        <p:nvSpPr>
          <p:cNvPr id="580" name="Google Shape;580;p52"/>
          <p:cNvSpPr txBox="1"/>
          <p:nvPr/>
        </p:nvSpPr>
        <p:spPr>
          <a:xfrm>
            <a:off x="6218075" y="1426778"/>
            <a:ext cx="2634600" cy="52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lt2"/>
                </a:solidFill>
                <a:latin typeface="Roboto"/>
                <a:ea typeface="Roboto"/>
                <a:cs typeface="Roboto"/>
                <a:sym typeface="Roboto"/>
              </a:rPr>
              <a:t>Which </a:t>
            </a:r>
            <a:r>
              <a:rPr lang="en" sz="1300">
                <a:solidFill>
                  <a:schemeClr val="lt2"/>
                </a:solidFill>
                <a:latin typeface="Roboto"/>
                <a:ea typeface="Roboto"/>
                <a:cs typeface="Roboto"/>
                <a:sym typeface="Roboto"/>
              </a:rPr>
              <a:t>Data retention Policy?</a:t>
            </a:r>
            <a:endParaRPr sz="1300">
              <a:solidFill>
                <a:schemeClr val="lt2"/>
              </a:solidFill>
              <a:latin typeface="Roboto"/>
              <a:ea typeface="Roboto"/>
              <a:cs typeface="Roboto"/>
              <a:sym typeface="Roboto"/>
            </a:endParaRPr>
          </a:p>
        </p:txBody>
      </p:sp>
      <p:sp>
        <p:nvSpPr>
          <p:cNvPr id="581" name="Google Shape;581;p52"/>
          <p:cNvSpPr/>
          <p:nvPr/>
        </p:nvSpPr>
        <p:spPr>
          <a:xfrm>
            <a:off x="4763300" y="741663"/>
            <a:ext cx="917700" cy="5232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Roboto"/>
                <a:ea typeface="Roboto"/>
                <a:cs typeface="Roboto"/>
                <a:sym typeface="Roboto"/>
              </a:rPr>
              <a:t>Insights</a:t>
            </a:r>
            <a:endParaRPr>
              <a:solidFill>
                <a:schemeClr val="dk2"/>
              </a:solidFill>
              <a:latin typeface="Roboto"/>
              <a:ea typeface="Roboto"/>
              <a:cs typeface="Roboto"/>
              <a:sym typeface="Roboto"/>
            </a:endParaRPr>
          </a:p>
          <a:p>
            <a:pPr indent="0" lvl="0" marL="0" rtl="0" algn="ctr">
              <a:spcBef>
                <a:spcPts val="0"/>
              </a:spcBef>
              <a:spcAft>
                <a:spcPts val="0"/>
              </a:spcAft>
              <a:buNone/>
            </a:pPr>
            <a:r>
              <a:rPr lang="en">
                <a:solidFill>
                  <a:schemeClr val="dk2"/>
                </a:solidFill>
                <a:latin typeface="Roboto"/>
                <a:ea typeface="Roboto"/>
                <a:cs typeface="Roboto"/>
                <a:sym typeface="Roboto"/>
              </a:rPr>
              <a:t>logic</a:t>
            </a:r>
            <a:endParaRPr>
              <a:solidFill>
                <a:schemeClr val="dk2"/>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pic>
        <p:nvPicPr>
          <p:cNvPr id="100" name="Google Shape;100;p17"/>
          <p:cNvPicPr preferRelativeResize="0"/>
          <p:nvPr/>
        </p:nvPicPr>
        <p:blipFill rotWithShape="1">
          <a:blip r:embed="rId3">
            <a:alphaModFix/>
          </a:blip>
          <a:srcRect b="0" l="7783" r="0" t="0"/>
          <a:stretch/>
        </p:blipFill>
        <p:spPr>
          <a:xfrm>
            <a:off x="150" y="0"/>
            <a:ext cx="9144000" cy="5143500"/>
          </a:xfrm>
          <a:prstGeom prst="rect">
            <a:avLst/>
          </a:prstGeom>
          <a:noFill/>
          <a:ln>
            <a:noFill/>
          </a:ln>
        </p:spPr>
      </p:pic>
      <p:sp>
        <p:nvSpPr>
          <p:cNvPr id="101" name="Google Shape;101;p17"/>
          <p:cNvSpPr txBox="1"/>
          <p:nvPr>
            <p:ph type="title"/>
          </p:nvPr>
        </p:nvSpPr>
        <p:spPr>
          <a:xfrm>
            <a:off x="490250" y="488250"/>
            <a:ext cx="62271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3900"/>
              <a:t>Modern networks demand automation that teams can trust, understand, and safely evolve.</a:t>
            </a:r>
            <a:endParaRPr sz="39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53"/>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800"/>
              <a:t>Observability</a:t>
            </a:r>
            <a:r>
              <a:rPr lang="en" sz="2800"/>
              <a:t> - Requirements</a:t>
            </a:r>
            <a:endParaRPr sz="2800"/>
          </a:p>
        </p:txBody>
      </p:sp>
      <p:sp>
        <p:nvSpPr>
          <p:cNvPr id="587" name="Google Shape;587;p53"/>
          <p:cNvSpPr txBox="1"/>
          <p:nvPr>
            <p:ph type="title"/>
          </p:nvPr>
        </p:nvSpPr>
        <p:spPr>
          <a:xfrm>
            <a:off x="291775" y="1027025"/>
            <a:ext cx="4215300" cy="709500"/>
          </a:xfrm>
          <a:prstGeom prst="rect">
            <a:avLst/>
          </a:prstGeom>
          <a:solidFill>
            <a:srgbClr val="18298C"/>
          </a:solidFill>
        </p:spPr>
        <p:txBody>
          <a:bodyPr anchorCtr="0" anchor="ctr" bIns="91425" lIns="91425" spcFirstLastPara="1" rIns="91425" wrap="square" tIns="91425">
            <a:noAutofit/>
          </a:bodyPr>
          <a:lstStyle/>
          <a:p>
            <a:pPr indent="0" lvl="0" marL="0" rtl="0" algn="l">
              <a:spcBef>
                <a:spcPts val="0"/>
              </a:spcBef>
              <a:spcAft>
                <a:spcPts val="0"/>
              </a:spcAft>
              <a:buNone/>
            </a:pPr>
            <a:r>
              <a:rPr lang="en" sz="1600"/>
              <a:t>MUST support historical data persistence</a:t>
            </a:r>
            <a:endParaRPr sz="1600"/>
          </a:p>
        </p:txBody>
      </p:sp>
      <p:sp>
        <p:nvSpPr>
          <p:cNvPr id="588" name="Google Shape;588;p53"/>
          <p:cNvSpPr txBox="1"/>
          <p:nvPr>
            <p:ph type="title"/>
          </p:nvPr>
        </p:nvSpPr>
        <p:spPr>
          <a:xfrm>
            <a:off x="291775" y="2901725"/>
            <a:ext cx="4215300" cy="771600"/>
          </a:xfrm>
          <a:prstGeom prst="rect">
            <a:avLst/>
          </a:prstGeom>
          <a:solidFill>
            <a:srgbClr val="0063AE"/>
          </a:solidFill>
        </p:spPr>
        <p:txBody>
          <a:bodyPr anchorCtr="0" anchor="ctr" bIns="91425" lIns="91425" spcFirstLastPara="1" rIns="91425" wrap="square" tIns="91425">
            <a:noAutofit/>
          </a:bodyPr>
          <a:lstStyle/>
          <a:p>
            <a:pPr indent="0" lvl="0" marL="0" rtl="0" algn="ctr">
              <a:spcBef>
                <a:spcPts val="0"/>
              </a:spcBef>
              <a:spcAft>
                <a:spcPts val="0"/>
              </a:spcAft>
              <a:buNone/>
            </a:pPr>
            <a:r>
              <a:rPr lang="en" sz="1600"/>
              <a:t>SHOULD offer a capable query language to extract the data.</a:t>
            </a:r>
            <a:endParaRPr sz="1600"/>
          </a:p>
        </p:txBody>
      </p:sp>
      <p:sp>
        <p:nvSpPr>
          <p:cNvPr id="589" name="Google Shape;589;p53"/>
          <p:cNvSpPr txBox="1"/>
          <p:nvPr>
            <p:ph type="title"/>
          </p:nvPr>
        </p:nvSpPr>
        <p:spPr>
          <a:xfrm>
            <a:off x="4755025" y="2894905"/>
            <a:ext cx="4136100" cy="771600"/>
          </a:xfrm>
          <a:prstGeom prst="rect">
            <a:avLst/>
          </a:prstGeom>
          <a:solidFill>
            <a:srgbClr val="1155CC"/>
          </a:solidFill>
        </p:spPr>
        <p:txBody>
          <a:bodyPr anchorCtr="0" anchor="ctr" bIns="91425" lIns="91425" spcFirstLastPara="1" rIns="91425" wrap="square" tIns="91425">
            <a:noAutofit/>
          </a:bodyPr>
          <a:lstStyle/>
          <a:p>
            <a:pPr indent="0" lvl="0" marL="0" rtl="0" algn="ctr">
              <a:spcBef>
                <a:spcPts val="0"/>
              </a:spcBef>
              <a:spcAft>
                <a:spcPts val="0"/>
              </a:spcAft>
              <a:buNone/>
            </a:pPr>
            <a:r>
              <a:rPr lang="en" sz="1600"/>
              <a:t>events MAY be processed by humans or connected to the Orchestration</a:t>
            </a:r>
            <a:endParaRPr sz="1600"/>
          </a:p>
        </p:txBody>
      </p:sp>
      <p:sp>
        <p:nvSpPr>
          <p:cNvPr id="590" name="Google Shape;590;p53"/>
          <p:cNvSpPr txBox="1"/>
          <p:nvPr>
            <p:ph type="title"/>
          </p:nvPr>
        </p:nvSpPr>
        <p:spPr>
          <a:xfrm>
            <a:off x="4755025" y="1027025"/>
            <a:ext cx="4136100" cy="771600"/>
          </a:xfrm>
          <a:prstGeom prst="rect">
            <a:avLst/>
          </a:prstGeom>
          <a:solidFill>
            <a:srgbClr val="0063AE"/>
          </a:solidFill>
        </p:spPr>
        <p:txBody>
          <a:bodyPr anchorCtr="0" anchor="ctr" bIns="91425" lIns="91425" spcFirstLastPara="1" rIns="91425" wrap="square" tIns="91425">
            <a:noAutofit/>
          </a:bodyPr>
          <a:lstStyle/>
          <a:p>
            <a:pPr indent="0" lvl="0" marL="0" rtl="0" algn="ctr">
              <a:spcBef>
                <a:spcPts val="0"/>
              </a:spcBef>
              <a:spcAft>
                <a:spcPts val="0"/>
              </a:spcAft>
              <a:buNone/>
            </a:pPr>
            <a:r>
              <a:rPr lang="en" sz="1600"/>
              <a:t>SHOULD </a:t>
            </a:r>
            <a:r>
              <a:rPr lang="en" sz="1600"/>
              <a:t>automatically generate events when discrepancies are detected</a:t>
            </a:r>
            <a:endParaRPr sz="1600"/>
          </a:p>
        </p:txBody>
      </p:sp>
      <p:sp>
        <p:nvSpPr>
          <p:cNvPr id="591" name="Google Shape;591;p53"/>
          <p:cNvSpPr txBox="1"/>
          <p:nvPr>
            <p:ph type="title"/>
          </p:nvPr>
        </p:nvSpPr>
        <p:spPr>
          <a:xfrm>
            <a:off x="291775" y="3920133"/>
            <a:ext cx="4136100" cy="709500"/>
          </a:xfrm>
          <a:prstGeom prst="rect">
            <a:avLst/>
          </a:prstGeom>
          <a:solidFill>
            <a:srgbClr val="0063AE"/>
          </a:solidFill>
        </p:spPr>
        <p:txBody>
          <a:bodyPr anchorCtr="0" anchor="ctr" bIns="91425" lIns="91425" spcFirstLastPara="1" rIns="91425" wrap="square" tIns="91425">
            <a:noAutofit/>
          </a:bodyPr>
          <a:lstStyle/>
          <a:p>
            <a:pPr indent="0" lvl="0" marL="0" rtl="0" algn="ctr">
              <a:spcBef>
                <a:spcPts val="0"/>
              </a:spcBef>
              <a:spcAft>
                <a:spcPts val="0"/>
              </a:spcAft>
              <a:buNone/>
            </a:pPr>
            <a:r>
              <a:rPr lang="en" sz="1600"/>
              <a:t>SHOULD expose relevant insights into the current network state</a:t>
            </a:r>
            <a:endParaRPr sz="1600"/>
          </a:p>
        </p:txBody>
      </p:sp>
      <p:sp>
        <p:nvSpPr>
          <p:cNvPr id="592" name="Google Shape;592;p53"/>
          <p:cNvSpPr txBox="1"/>
          <p:nvPr>
            <p:ph type="title"/>
          </p:nvPr>
        </p:nvSpPr>
        <p:spPr>
          <a:xfrm>
            <a:off x="291775" y="1969686"/>
            <a:ext cx="4215300" cy="709500"/>
          </a:xfrm>
          <a:prstGeom prst="rect">
            <a:avLst/>
          </a:prstGeom>
          <a:solidFill>
            <a:srgbClr val="18298C"/>
          </a:solidFill>
        </p:spPr>
        <p:txBody>
          <a:bodyPr anchorCtr="0" anchor="ctr" bIns="91425" lIns="91425" spcFirstLastPara="1" rIns="91425" wrap="square" tIns="91425">
            <a:noAutofit/>
          </a:bodyPr>
          <a:lstStyle/>
          <a:p>
            <a:pPr indent="0" lvl="0" marL="0" rtl="0" algn="l">
              <a:spcBef>
                <a:spcPts val="0"/>
              </a:spcBef>
              <a:spcAft>
                <a:spcPts val="0"/>
              </a:spcAft>
              <a:buNone/>
            </a:pPr>
            <a:r>
              <a:rPr lang="en" sz="1600"/>
              <a:t>MUST offer programmatic access to this data</a:t>
            </a:r>
            <a:endParaRPr sz="1600"/>
          </a:p>
        </p:txBody>
      </p:sp>
      <p:sp>
        <p:nvSpPr>
          <p:cNvPr id="593" name="Google Shape;593;p53"/>
          <p:cNvSpPr txBox="1"/>
          <p:nvPr>
            <p:ph type="title"/>
          </p:nvPr>
        </p:nvSpPr>
        <p:spPr>
          <a:xfrm>
            <a:off x="4755025" y="3909219"/>
            <a:ext cx="4136100" cy="740700"/>
          </a:xfrm>
          <a:prstGeom prst="rect">
            <a:avLst/>
          </a:prstGeom>
          <a:solidFill>
            <a:srgbClr val="1155CC"/>
          </a:solidFill>
        </p:spPr>
        <p:txBody>
          <a:bodyPr anchorCtr="0" anchor="ctr" bIns="91425" lIns="91425" spcFirstLastPara="1" rIns="91425" wrap="square" tIns="91425">
            <a:noAutofit/>
          </a:bodyPr>
          <a:lstStyle/>
          <a:p>
            <a:pPr indent="0" lvl="0" marL="0" rtl="0" algn="ctr">
              <a:spcBef>
                <a:spcPts val="0"/>
              </a:spcBef>
              <a:spcAft>
                <a:spcPts val="0"/>
              </a:spcAft>
              <a:buNone/>
            </a:pPr>
            <a:r>
              <a:rPr lang="en" sz="1600"/>
              <a:t>MAY be enriched with contextual information from the intended state</a:t>
            </a:r>
            <a:endParaRPr sz="1600"/>
          </a:p>
        </p:txBody>
      </p:sp>
      <p:sp>
        <p:nvSpPr>
          <p:cNvPr id="594" name="Google Shape;594;p53"/>
          <p:cNvSpPr txBox="1"/>
          <p:nvPr>
            <p:ph type="title"/>
          </p:nvPr>
        </p:nvSpPr>
        <p:spPr>
          <a:xfrm>
            <a:off x="4755025" y="1954250"/>
            <a:ext cx="4136100" cy="771600"/>
          </a:xfrm>
          <a:prstGeom prst="rect">
            <a:avLst/>
          </a:prstGeom>
          <a:solidFill>
            <a:srgbClr val="0063AE"/>
          </a:solid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t>data </a:t>
            </a:r>
            <a:r>
              <a:rPr lang="en" sz="1600"/>
              <a:t>SHOULD be normalized into vendor agnostic </a:t>
            </a:r>
            <a:r>
              <a:rPr lang="en" sz="1600"/>
              <a:t>data model</a:t>
            </a:r>
            <a:endParaRPr sz="16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p54"/>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800"/>
              <a:t>Collector</a:t>
            </a:r>
            <a:r>
              <a:rPr lang="en" sz="2800"/>
              <a:t> - Requirements</a:t>
            </a:r>
            <a:endParaRPr sz="2800"/>
          </a:p>
        </p:txBody>
      </p:sp>
      <p:sp>
        <p:nvSpPr>
          <p:cNvPr id="600" name="Google Shape;600;p54"/>
          <p:cNvSpPr txBox="1"/>
          <p:nvPr>
            <p:ph type="title"/>
          </p:nvPr>
        </p:nvSpPr>
        <p:spPr>
          <a:xfrm>
            <a:off x="319025" y="1027025"/>
            <a:ext cx="4215300" cy="962100"/>
          </a:xfrm>
          <a:prstGeom prst="rect">
            <a:avLst/>
          </a:prstGeom>
          <a:solidFill>
            <a:srgbClr val="18298C"/>
          </a:solidFill>
        </p:spPr>
        <p:txBody>
          <a:bodyPr anchorCtr="0" anchor="ctr" bIns="91425" lIns="91425" spcFirstLastPara="1" rIns="91425" wrap="square" tIns="91425">
            <a:noAutofit/>
          </a:bodyPr>
          <a:lstStyle/>
          <a:p>
            <a:pPr indent="0" lvl="0" marL="0" rtl="0" algn="l">
              <a:spcBef>
                <a:spcPts val="0"/>
              </a:spcBef>
              <a:spcAft>
                <a:spcPts val="0"/>
              </a:spcAft>
              <a:buNone/>
            </a:pPr>
            <a:r>
              <a:rPr lang="en" sz="1600"/>
              <a:t>MUST includes capabilities for retrieving live data from the network using read interfaces (push, pull)</a:t>
            </a:r>
            <a:endParaRPr sz="16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55"/>
          <p:cNvSpPr txBox="1"/>
          <p:nvPr>
            <p:ph type="title"/>
          </p:nvPr>
        </p:nvSpPr>
        <p:spPr>
          <a:xfrm>
            <a:off x="490250" y="488250"/>
            <a:ext cx="62271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800"/>
              <a:t>Orchestrator</a:t>
            </a:r>
            <a:endParaRPr sz="4800"/>
          </a:p>
        </p:txBody>
      </p:sp>
      <p:pic>
        <p:nvPicPr>
          <p:cNvPr id="606" name="Google Shape;606;p55"/>
          <p:cNvPicPr preferRelativeResize="0"/>
          <p:nvPr/>
        </p:nvPicPr>
        <p:blipFill>
          <a:blip r:embed="rId3">
            <a:alphaModFix/>
          </a:blip>
          <a:stretch>
            <a:fillRect/>
          </a:stretch>
        </p:blipFill>
        <p:spPr>
          <a:xfrm>
            <a:off x="4299575" y="1371150"/>
            <a:ext cx="4707299" cy="2401199"/>
          </a:xfrm>
          <a:prstGeom prst="rect">
            <a:avLst/>
          </a:prstGeom>
          <a:noFill/>
          <a:ln>
            <a:noFill/>
          </a:ln>
        </p:spPr>
      </p:pic>
      <p:sp>
        <p:nvSpPr>
          <p:cNvPr id="607" name="Google Shape;607;p55"/>
          <p:cNvSpPr/>
          <p:nvPr/>
        </p:nvSpPr>
        <p:spPr>
          <a:xfrm>
            <a:off x="6068750" y="1935825"/>
            <a:ext cx="1169100" cy="6360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Roboto"/>
              <a:ea typeface="Roboto"/>
              <a:cs typeface="Roboto"/>
              <a:sym typeface="Roboto"/>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56"/>
          <p:cNvSpPr txBox="1"/>
          <p:nvPr>
            <p:ph type="title"/>
          </p:nvPr>
        </p:nvSpPr>
        <p:spPr>
          <a:xfrm>
            <a:off x="460950" y="2065350"/>
            <a:ext cx="3687300" cy="1012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800"/>
              <a:t>Orchestrator</a:t>
            </a:r>
            <a:endParaRPr/>
          </a:p>
        </p:txBody>
      </p:sp>
      <p:sp>
        <p:nvSpPr>
          <p:cNvPr id="613" name="Google Shape;613;p56"/>
          <p:cNvSpPr txBox="1"/>
          <p:nvPr/>
        </p:nvSpPr>
        <p:spPr>
          <a:xfrm>
            <a:off x="4453225" y="572850"/>
            <a:ext cx="4229700" cy="3997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000"/>
              </a:spcAft>
              <a:buNone/>
            </a:pPr>
            <a:r>
              <a:rPr b="1" i="1" lang="en" sz="1800">
                <a:solidFill>
                  <a:srgbClr val="FAFAFA"/>
                </a:solidFill>
                <a:latin typeface="Roboto"/>
                <a:ea typeface="Roboto"/>
                <a:cs typeface="Roboto"/>
                <a:sym typeface="Roboto"/>
              </a:rPr>
              <a:t>Coordinates activities </a:t>
            </a:r>
            <a:r>
              <a:rPr b="1" i="1" lang="en" sz="1800">
                <a:solidFill>
                  <a:srgbClr val="FAFAFA"/>
                </a:solidFill>
                <a:latin typeface="Roboto"/>
                <a:ea typeface="Roboto"/>
                <a:cs typeface="Roboto"/>
                <a:sym typeface="Roboto"/>
              </a:rPr>
              <a:t>across</a:t>
            </a:r>
            <a:r>
              <a:rPr b="1" i="1" lang="en" sz="1800">
                <a:solidFill>
                  <a:srgbClr val="FAFAFA"/>
                </a:solidFill>
                <a:latin typeface="Roboto"/>
                <a:ea typeface="Roboto"/>
                <a:cs typeface="Roboto"/>
                <a:sym typeface="Roboto"/>
              </a:rPr>
              <a:t> various building blocks</a:t>
            </a:r>
            <a:endParaRPr sz="1600">
              <a:solidFill>
                <a:srgbClr val="737373"/>
              </a:solidFill>
              <a:latin typeface="Roboto"/>
              <a:ea typeface="Roboto"/>
              <a:cs typeface="Roboto"/>
              <a:sym typeface="Roboto"/>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57"/>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700"/>
              <a:t>Event Driven Control Loop: Sense - Logic (Reason) - Act</a:t>
            </a:r>
            <a:endParaRPr sz="2700"/>
          </a:p>
        </p:txBody>
      </p:sp>
      <p:pic>
        <p:nvPicPr>
          <p:cNvPr id="619" name="Google Shape;619;p57"/>
          <p:cNvPicPr preferRelativeResize="0"/>
          <p:nvPr/>
        </p:nvPicPr>
        <p:blipFill>
          <a:blip r:embed="rId3">
            <a:alphaModFix/>
          </a:blip>
          <a:stretch>
            <a:fillRect/>
          </a:stretch>
        </p:blipFill>
        <p:spPr>
          <a:xfrm>
            <a:off x="5147315" y="1703786"/>
            <a:ext cx="556375" cy="556375"/>
          </a:xfrm>
          <a:prstGeom prst="rect">
            <a:avLst/>
          </a:prstGeom>
          <a:noFill/>
          <a:ln>
            <a:noFill/>
          </a:ln>
        </p:spPr>
      </p:pic>
      <p:sp>
        <p:nvSpPr>
          <p:cNvPr id="620" name="Google Shape;620;p57"/>
          <p:cNvSpPr/>
          <p:nvPr/>
        </p:nvSpPr>
        <p:spPr>
          <a:xfrm>
            <a:off x="4862099" y="2214025"/>
            <a:ext cx="1126800" cy="457200"/>
          </a:xfrm>
          <a:prstGeom prst="roundRect">
            <a:avLst>
              <a:gd fmla="val 16667" name="adj"/>
            </a:avLst>
          </a:prstGeom>
          <a:solidFill>
            <a:srgbClr val="B4A7D6"/>
          </a:solidFill>
          <a:ln cap="flat" cmpd="sng" w="3150">
            <a:solidFill>
              <a:srgbClr val="595959"/>
            </a:solidFill>
            <a:prstDash val="solid"/>
            <a:round/>
            <a:headEnd len="sm" w="sm" type="none"/>
            <a:tailEnd len="sm" w="sm" type="none"/>
          </a:ln>
        </p:spPr>
        <p:txBody>
          <a:bodyPr anchorCtr="0" anchor="ctr" bIns="30100" lIns="30100" spcFirstLastPara="1" rIns="30100" wrap="square" tIns="30100">
            <a:noAutofit/>
          </a:bodyPr>
          <a:lstStyle/>
          <a:p>
            <a:pPr indent="0" lvl="0" marL="0" rtl="0" algn="ctr">
              <a:spcBef>
                <a:spcPts val="0"/>
              </a:spcBef>
              <a:spcAft>
                <a:spcPts val="0"/>
              </a:spcAft>
              <a:buNone/>
            </a:pPr>
            <a:r>
              <a:rPr lang="en" sz="1318">
                <a:latin typeface="Calibri"/>
                <a:ea typeface="Calibri"/>
                <a:cs typeface="Calibri"/>
                <a:sym typeface="Calibri"/>
              </a:rPr>
              <a:t>Sense</a:t>
            </a:r>
            <a:endParaRPr sz="1318">
              <a:latin typeface="Calibri"/>
              <a:ea typeface="Calibri"/>
              <a:cs typeface="Calibri"/>
              <a:sym typeface="Calibri"/>
            </a:endParaRPr>
          </a:p>
        </p:txBody>
      </p:sp>
      <p:sp>
        <p:nvSpPr>
          <p:cNvPr id="621" name="Google Shape;621;p57"/>
          <p:cNvSpPr/>
          <p:nvPr/>
        </p:nvSpPr>
        <p:spPr>
          <a:xfrm>
            <a:off x="6318618" y="3324072"/>
            <a:ext cx="1126800" cy="457200"/>
          </a:xfrm>
          <a:prstGeom prst="roundRect">
            <a:avLst>
              <a:gd fmla="val 16667" name="adj"/>
            </a:avLst>
          </a:prstGeom>
          <a:solidFill>
            <a:srgbClr val="D9D2E9"/>
          </a:solidFill>
          <a:ln cap="flat" cmpd="sng" w="3150">
            <a:solidFill>
              <a:srgbClr val="595959"/>
            </a:solidFill>
            <a:prstDash val="solid"/>
            <a:round/>
            <a:headEnd len="sm" w="sm" type="none"/>
            <a:tailEnd len="sm" w="sm" type="none"/>
          </a:ln>
        </p:spPr>
        <p:txBody>
          <a:bodyPr anchorCtr="0" anchor="ctr" bIns="30100" lIns="30100" spcFirstLastPara="1" rIns="30100" wrap="square" tIns="30100">
            <a:noAutofit/>
          </a:bodyPr>
          <a:lstStyle/>
          <a:p>
            <a:pPr indent="0" lvl="0" marL="0" rtl="0" algn="ctr">
              <a:spcBef>
                <a:spcPts val="0"/>
              </a:spcBef>
              <a:spcAft>
                <a:spcPts val="0"/>
              </a:spcAft>
              <a:buNone/>
            </a:pPr>
            <a:r>
              <a:rPr lang="en" sz="1318">
                <a:latin typeface="Calibri"/>
                <a:ea typeface="Calibri"/>
                <a:cs typeface="Calibri"/>
                <a:sym typeface="Calibri"/>
              </a:rPr>
              <a:t>Runtime</a:t>
            </a:r>
            <a:endParaRPr sz="1318">
              <a:latin typeface="Calibri"/>
              <a:ea typeface="Calibri"/>
              <a:cs typeface="Calibri"/>
              <a:sym typeface="Calibri"/>
            </a:endParaRPr>
          </a:p>
        </p:txBody>
      </p:sp>
      <p:cxnSp>
        <p:nvCxnSpPr>
          <p:cNvPr id="622" name="Google Shape;622;p57"/>
          <p:cNvCxnSpPr>
            <a:stCxn id="620" idx="3"/>
            <a:endCxn id="623" idx="1"/>
          </p:cNvCxnSpPr>
          <p:nvPr/>
        </p:nvCxnSpPr>
        <p:spPr>
          <a:xfrm>
            <a:off x="5988899" y="2442625"/>
            <a:ext cx="279600" cy="0"/>
          </a:xfrm>
          <a:prstGeom prst="straightConnector1">
            <a:avLst/>
          </a:prstGeom>
          <a:noFill/>
          <a:ln cap="flat" cmpd="sng" w="3150">
            <a:solidFill>
              <a:srgbClr val="595959"/>
            </a:solidFill>
            <a:prstDash val="solid"/>
            <a:round/>
            <a:headEnd len="med" w="med" type="none"/>
            <a:tailEnd len="med" w="med" type="stealth"/>
          </a:ln>
        </p:spPr>
      </p:cxnSp>
      <p:cxnSp>
        <p:nvCxnSpPr>
          <p:cNvPr id="624" name="Google Shape;624;p57"/>
          <p:cNvCxnSpPr>
            <a:stCxn id="623" idx="3"/>
            <a:endCxn id="625" idx="1"/>
          </p:cNvCxnSpPr>
          <p:nvPr/>
        </p:nvCxnSpPr>
        <p:spPr>
          <a:xfrm>
            <a:off x="7395215" y="2442625"/>
            <a:ext cx="210600" cy="0"/>
          </a:xfrm>
          <a:prstGeom prst="straightConnector1">
            <a:avLst/>
          </a:prstGeom>
          <a:noFill/>
          <a:ln cap="flat" cmpd="sng" w="3150">
            <a:solidFill>
              <a:srgbClr val="595959"/>
            </a:solidFill>
            <a:prstDash val="solid"/>
            <a:round/>
            <a:headEnd len="med" w="med" type="none"/>
            <a:tailEnd len="med" w="med" type="triangle"/>
          </a:ln>
        </p:spPr>
      </p:cxnSp>
      <p:cxnSp>
        <p:nvCxnSpPr>
          <p:cNvPr id="626" name="Google Shape;626;p57"/>
          <p:cNvCxnSpPr>
            <a:stCxn id="625" idx="2"/>
            <a:endCxn id="621" idx="3"/>
          </p:cNvCxnSpPr>
          <p:nvPr/>
        </p:nvCxnSpPr>
        <p:spPr>
          <a:xfrm rot="5400000">
            <a:off x="7366607" y="2749975"/>
            <a:ext cx="881400" cy="723900"/>
          </a:xfrm>
          <a:prstGeom prst="curvedConnector2">
            <a:avLst/>
          </a:prstGeom>
          <a:noFill/>
          <a:ln cap="flat" cmpd="sng" w="3150">
            <a:solidFill>
              <a:srgbClr val="595959"/>
            </a:solidFill>
            <a:prstDash val="solid"/>
            <a:round/>
            <a:headEnd len="med" w="med" type="none"/>
            <a:tailEnd len="med" w="med" type="stealth"/>
          </a:ln>
        </p:spPr>
      </p:cxnSp>
      <p:cxnSp>
        <p:nvCxnSpPr>
          <p:cNvPr id="627" name="Google Shape;627;p57"/>
          <p:cNvCxnSpPr>
            <a:stCxn id="621" idx="1"/>
            <a:endCxn id="620" idx="2"/>
          </p:cNvCxnSpPr>
          <p:nvPr/>
        </p:nvCxnSpPr>
        <p:spPr>
          <a:xfrm rot="10800000">
            <a:off x="5425518" y="2671272"/>
            <a:ext cx="893100" cy="881400"/>
          </a:xfrm>
          <a:prstGeom prst="curvedConnector2">
            <a:avLst/>
          </a:prstGeom>
          <a:noFill/>
          <a:ln cap="flat" cmpd="sng" w="3150">
            <a:solidFill>
              <a:srgbClr val="595959"/>
            </a:solidFill>
            <a:prstDash val="solid"/>
            <a:round/>
            <a:headEnd len="med" w="med" type="none"/>
            <a:tailEnd len="med" w="med" type="stealth"/>
          </a:ln>
        </p:spPr>
      </p:cxnSp>
      <p:pic>
        <p:nvPicPr>
          <p:cNvPr id="628" name="Google Shape;628;p57"/>
          <p:cNvPicPr preferRelativeResize="0"/>
          <p:nvPr/>
        </p:nvPicPr>
        <p:blipFill>
          <a:blip r:embed="rId4">
            <a:alphaModFix/>
          </a:blip>
          <a:stretch>
            <a:fillRect/>
          </a:stretch>
        </p:blipFill>
        <p:spPr>
          <a:xfrm>
            <a:off x="7819859" y="1632563"/>
            <a:ext cx="698789" cy="698789"/>
          </a:xfrm>
          <a:prstGeom prst="rect">
            <a:avLst/>
          </a:prstGeom>
          <a:noFill/>
          <a:ln>
            <a:noFill/>
          </a:ln>
        </p:spPr>
      </p:pic>
      <p:sp>
        <p:nvSpPr>
          <p:cNvPr id="625" name="Google Shape;625;p57"/>
          <p:cNvSpPr/>
          <p:nvPr/>
        </p:nvSpPr>
        <p:spPr>
          <a:xfrm>
            <a:off x="7605857" y="2214025"/>
            <a:ext cx="1126800" cy="457200"/>
          </a:xfrm>
          <a:prstGeom prst="roundRect">
            <a:avLst>
              <a:gd fmla="val 16667" name="adj"/>
            </a:avLst>
          </a:prstGeom>
          <a:solidFill>
            <a:srgbClr val="351C75"/>
          </a:solidFill>
          <a:ln cap="flat" cmpd="sng" w="3150">
            <a:solidFill>
              <a:srgbClr val="595959"/>
            </a:solidFill>
            <a:prstDash val="solid"/>
            <a:round/>
            <a:headEnd len="sm" w="sm" type="none"/>
            <a:tailEnd len="sm" w="sm" type="none"/>
          </a:ln>
        </p:spPr>
        <p:txBody>
          <a:bodyPr anchorCtr="0" anchor="ctr" bIns="30100" lIns="30100" spcFirstLastPara="1" rIns="30100" wrap="square" tIns="30100">
            <a:noAutofit/>
          </a:bodyPr>
          <a:lstStyle/>
          <a:p>
            <a:pPr indent="0" lvl="0" marL="0" rtl="0" algn="ctr">
              <a:spcBef>
                <a:spcPts val="0"/>
              </a:spcBef>
              <a:spcAft>
                <a:spcPts val="0"/>
              </a:spcAft>
              <a:buNone/>
            </a:pPr>
            <a:r>
              <a:rPr lang="en" sz="1318">
                <a:solidFill>
                  <a:srgbClr val="FFFFFF"/>
                </a:solidFill>
                <a:latin typeface="Calibri"/>
                <a:ea typeface="Calibri"/>
                <a:cs typeface="Calibri"/>
                <a:sym typeface="Calibri"/>
              </a:rPr>
              <a:t>Act</a:t>
            </a:r>
            <a:endParaRPr sz="1318">
              <a:solidFill>
                <a:srgbClr val="FFFFFF"/>
              </a:solidFill>
              <a:latin typeface="Calibri"/>
              <a:ea typeface="Calibri"/>
              <a:cs typeface="Calibri"/>
              <a:sym typeface="Calibri"/>
            </a:endParaRPr>
          </a:p>
        </p:txBody>
      </p:sp>
      <p:pic>
        <p:nvPicPr>
          <p:cNvPr id="629" name="Google Shape;629;p57"/>
          <p:cNvPicPr preferRelativeResize="0"/>
          <p:nvPr/>
        </p:nvPicPr>
        <p:blipFill>
          <a:blip r:embed="rId5">
            <a:alphaModFix/>
          </a:blip>
          <a:stretch>
            <a:fillRect/>
          </a:stretch>
        </p:blipFill>
        <p:spPr>
          <a:xfrm>
            <a:off x="6494971" y="1678684"/>
            <a:ext cx="698790" cy="698790"/>
          </a:xfrm>
          <a:prstGeom prst="rect">
            <a:avLst/>
          </a:prstGeom>
          <a:noFill/>
          <a:ln>
            <a:noFill/>
          </a:ln>
        </p:spPr>
      </p:pic>
      <p:sp>
        <p:nvSpPr>
          <p:cNvPr id="623" name="Google Shape;623;p57"/>
          <p:cNvSpPr/>
          <p:nvPr/>
        </p:nvSpPr>
        <p:spPr>
          <a:xfrm>
            <a:off x="6268415" y="2214025"/>
            <a:ext cx="1126800" cy="457200"/>
          </a:xfrm>
          <a:prstGeom prst="roundRect">
            <a:avLst>
              <a:gd fmla="val 16667" name="adj"/>
            </a:avLst>
          </a:prstGeom>
          <a:solidFill>
            <a:srgbClr val="674EA7"/>
          </a:solidFill>
          <a:ln cap="flat" cmpd="sng" w="3150">
            <a:solidFill>
              <a:srgbClr val="595959"/>
            </a:solidFill>
            <a:prstDash val="solid"/>
            <a:round/>
            <a:headEnd len="sm" w="sm" type="none"/>
            <a:tailEnd len="sm" w="sm" type="none"/>
          </a:ln>
        </p:spPr>
        <p:txBody>
          <a:bodyPr anchorCtr="0" anchor="ctr" bIns="30100" lIns="30100" spcFirstLastPara="1" rIns="30100" wrap="square" tIns="30100">
            <a:noAutofit/>
          </a:bodyPr>
          <a:lstStyle/>
          <a:p>
            <a:pPr indent="0" lvl="0" marL="0" rtl="0" algn="ctr">
              <a:spcBef>
                <a:spcPts val="0"/>
              </a:spcBef>
              <a:spcAft>
                <a:spcPts val="0"/>
              </a:spcAft>
              <a:buNone/>
            </a:pPr>
            <a:r>
              <a:rPr lang="en" sz="1318">
                <a:solidFill>
                  <a:srgbClr val="FFFFFF"/>
                </a:solidFill>
                <a:latin typeface="Calibri"/>
                <a:ea typeface="Calibri"/>
                <a:cs typeface="Calibri"/>
                <a:sym typeface="Calibri"/>
              </a:rPr>
              <a:t>Logic</a:t>
            </a:r>
            <a:endParaRPr sz="1318">
              <a:solidFill>
                <a:srgbClr val="FFFFFF"/>
              </a:solidFill>
              <a:latin typeface="Calibri"/>
              <a:ea typeface="Calibri"/>
              <a:cs typeface="Calibri"/>
              <a:sym typeface="Calibri"/>
            </a:endParaRPr>
          </a:p>
        </p:txBody>
      </p:sp>
      <p:pic>
        <p:nvPicPr>
          <p:cNvPr id="630" name="Google Shape;630;p57"/>
          <p:cNvPicPr preferRelativeResize="0"/>
          <p:nvPr/>
        </p:nvPicPr>
        <p:blipFill rotWithShape="1">
          <a:blip r:embed="rId6">
            <a:alphaModFix/>
          </a:blip>
          <a:srcRect b="0" l="0" r="0" t="0"/>
          <a:stretch/>
        </p:blipFill>
        <p:spPr>
          <a:xfrm>
            <a:off x="734800" y="1890025"/>
            <a:ext cx="3161325" cy="149127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58"/>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800"/>
              <a:t>Orchestration implementation approaches</a:t>
            </a:r>
            <a:endParaRPr sz="2800"/>
          </a:p>
        </p:txBody>
      </p:sp>
      <p:pic>
        <p:nvPicPr>
          <p:cNvPr id="636" name="Google Shape;636;p58"/>
          <p:cNvPicPr preferRelativeResize="0"/>
          <p:nvPr/>
        </p:nvPicPr>
        <p:blipFill>
          <a:blip r:embed="rId3">
            <a:alphaModFix/>
          </a:blip>
          <a:stretch>
            <a:fillRect/>
          </a:stretch>
        </p:blipFill>
        <p:spPr>
          <a:xfrm>
            <a:off x="7664806" y="2562157"/>
            <a:ext cx="698790" cy="698790"/>
          </a:xfrm>
          <a:prstGeom prst="rect">
            <a:avLst/>
          </a:prstGeom>
          <a:noFill/>
          <a:ln>
            <a:noFill/>
          </a:ln>
        </p:spPr>
      </p:pic>
      <p:sp>
        <p:nvSpPr>
          <p:cNvPr id="637" name="Google Shape;637;p58"/>
          <p:cNvSpPr/>
          <p:nvPr/>
        </p:nvSpPr>
        <p:spPr>
          <a:xfrm>
            <a:off x="225375" y="1935300"/>
            <a:ext cx="1919100" cy="1904700"/>
          </a:xfrm>
          <a:prstGeom prst="roundRect">
            <a:avLst>
              <a:gd fmla="val 16667" name="adj"/>
            </a:avLst>
          </a:prstGeom>
          <a:solidFill>
            <a:srgbClr val="EEEEEE"/>
          </a:solidFill>
          <a:ln cap="flat" cmpd="sng" w="3575">
            <a:solidFill>
              <a:srgbClr val="595959"/>
            </a:solidFill>
            <a:prstDash val="solid"/>
            <a:round/>
            <a:headEnd len="sm" w="sm" type="none"/>
            <a:tailEnd len="sm" w="sm" type="none"/>
          </a:ln>
        </p:spPr>
        <p:txBody>
          <a:bodyPr anchorCtr="0" anchor="ctr" bIns="34275" lIns="34275" spcFirstLastPara="1" rIns="34275" wrap="square" tIns="34275">
            <a:noAutofit/>
          </a:bodyPr>
          <a:lstStyle/>
          <a:p>
            <a:pPr indent="0" lvl="0" marL="0" rtl="0" algn="ctr">
              <a:spcBef>
                <a:spcPts val="0"/>
              </a:spcBef>
              <a:spcAft>
                <a:spcPts val="0"/>
              </a:spcAft>
              <a:buNone/>
            </a:pPr>
            <a:r>
              <a:t/>
            </a:r>
            <a:endParaRPr sz="500">
              <a:latin typeface="Calibri"/>
              <a:ea typeface="Calibri"/>
              <a:cs typeface="Calibri"/>
              <a:sym typeface="Calibri"/>
            </a:endParaRPr>
          </a:p>
        </p:txBody>
      </p:sp>
      <p:sp>
        <p:nvSpPr>
          <p:cNvPr id="638" name="Google Shape;638;p58"/>
          <p:cNvSpPr/>
          <p:nvPr/>
        </p:nvSpPr>
        <p:spPr>
          <a:xfrm>
            <a:off x="285700" y="2688462"/>
            <a:ext cx="574500" cy="433800"/>
          </a:xfrm>
          <a:prstGeom prst="hexagon">
            <a:avLst>
              <a:gd fmla="val 28852" name="adj"/>
              <a:gd fmla="val 115470" name="vf"/>
            </a:avLst>
          </a:prstGeom>
          <a:solidFill>
            <a:srgbClr val="8E7CC3"/>
          </a:solidFill>
          <a:ln cap="flat" cmpd="sng" w="357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100"/>
              <a:t>fn</a:t>
            </a:r>
            <a:endParaRPr sz="1100"/>
          </a:p>
          <a:p>
            <a:pPr indent="0" lvl="0" marL="0" marR="0" rtl="0" algn="ctr">
              <a:lnSpc>
                <a:spcPct val="100000"/>
              </a:lnSpc>
              <a:spcBef>
                <a:spcPts val="0"/>
              </a:spcBef>
              <a:spcAft>
                <a:spcPts val="0"/>
              </a:spcAft>
              <a:buNone/>
            </a:pPr>
            <a:r>
              <a:rPr lang="en" sz="1100"/>
              <a:t>2</a:t>
            </a:r>
            <a:endParaRPr sz="1100"/>
          </a:p>
        </p:txBody>
      </p:sp>
      <p:sp>
        <p:nvSpPr>
          <p:cNvPr id="639" name="Google Shape;639;p58"/>
          <p:cNvSpPr txBox="1"/>
          <p:nvPr/>
        </p:nvSpPr>
        <p:spPr>
          <a:xfrm>
            <a:off x="44963" y="1068429"/>
            <a:ext cx="2299200" cy="527400"/>
          </a:xfrm>
          <a:prstGeom prst="rect">
            <a:avLst/>
          </a:prstGeom>
          <a:noFill/>
          <a:ln>
            <a:noFill/>
          </a:ln>
        </p:spPr>
        <p:txBody>
          <a:bodyPr anchorCtr="0" anchor="t" bIns="34275" lIns="34275" spcFirstLastPara="1" rIns="34275" wrap="square" tIns="34275">
            <a:noAutofit/>
          </a:bodyPr>
          <a:lstStyle/>
          <a:p>
            <a:pPr indent="0" lvl="0" marL="0" rtl="0" algn="ctr">
              <a:spcBef>
                <a:spcPts val="0"/>
              </a:spcBef>
              <a:spcAft>
                <a:spcPts val="0"/>
              </a:spcAft>
              <a:buNone/>
            </a:pPr>
            <a:r>
              <a:rPr lang="en" sz="2100">
                <a:solidFill>
                  <a:srgbClr val="000000"/>
                </a:solidFill>
                <a:latin typeface="Calibri"/>
                <a:ea typeface="Calibri"/>
                <a:cs typeface="Calibri"/>
                <a:sym typeface="Calibri"/>
              </a:rPr>
              <a:t>Monolith</a:t>
            </a:r>
            <a:endParaRPr sz="2100">
              <a:solidFill>
                <a:srgbClr val="000000"/>
              </a:solidFill>
              <a:latin typeface="Calibri"/>
              <a:ea typeface="Calibri"/>
              <a:cs typeface="Calibri"/>
              <a:sym typeface="Calibri"/>
            </a:endParaRPr>
          </a:p>
        </p:txBody>
      </p:sp>
      <p:sp>
        <p:nvSpPr>
          <p:cNvPr id="640" name="Google Shape;640;p58"/>
          <p:cNvSpPr txBox="1"/>
          <p:nvPr/>
        </p:nvSpPr>
        <p:spPr>
          <a:xfrm>
            <a:off x="2182293" y="1068430"/>
            <a:ext cx="2299200" cy="527400"/>
          </a:xfrm>
          <a:prstGeom prst="rect">
            <a:avLst/>
          </a:prstGeom>
          <a:noFill/>
          <a:ln>
            <a:noFill/>
          </a:ln>
        </p:spPr>
        <p:txBody>
          <a:bodyPr anchorCtr="0" anchor="t" bIns="34275" lIns="34275" spcFirstLastPara="1" rIns="34275" wrap="square" tIns="34275">
            <a:noAutofit/>
          </a:bodyPr>
          <a:lstStyle/>
          <a:p>
            <a:pPr indent="0" lvl="0" marL="0" rtl="0" algn="ctr">
              <a:spcBef>
                <a:spcPts val="0"/>
              </a:spcBef>
              <a:spcAft>
                <a:spcPts val="0"/>
              </a:spcAft>
              <a:buNone/>
            </a:pPr>
            <a:r>
              <a:rPr lang="en" sz="2100">
                <a:solidFill>
                  <a:srgbClr val="000000"/>
                </a:solidFill>
                <a:latin typeface="Calibri"/>
                <a:ea typeface="Calibri"/>
                <a:cs typeface="Calibri"/>
                <a:sym typeface="Calibri"/>
              </a:rPr>
              <a:t>Workflow</a:t>
            </a:r>
            <a:endParaRPr sz="2100">
              <a:solidFill>
                <a:srgbClr val="000000"/>
              </a:solidFill>
              <a:latin typeface="Calibri"/>
              <a:ea typeface="Calibri"/>
              <a:cs typeface="Calibri"/>
              <a:sym typeface="Calibri"/>
            </a:endParaRPr>
          </a:p>
        </p:txBody>
      </p:sp>
      <p:sp>
        <p:nvSpPr>
          <p:cNvPr id="641" name="Google Shape;641;p58"/>
          <p:cNvSpPr/>
          <p:nvPr/>
        </p:nvSpPr>
        <p:spPr>
          <a:xfrm>
            <a:off x="3078124" y="2659125"/>
            <a:ext cx="574500" cy="433800"/>
          </a:xfrm>
          <a:prstGeom prst="roundRect">
            <a:avLst>
              <a:gd fmla="val 16667" name="adj"/>
            </a:avLst>
          </a:prstGeom>
          <a:solidFill>
            <a:srgbClr val="EEEEEE"/>
          </a:solidFill>
          <a:ln cap="flat" cmpd="sng" w="3575">
            <a:solidFill>
              <a:srgbClr val="595959"/>
            </a:solidFill>
            <a:prstDash val="solid"/>
            <a:round/>
            <a:headEnd len="sm" w="sm" type="none"/>
            <a:tailEnd len="sm" w="sm" type="none"/>
          </a:ln>
        </p:spPr>
        <p:txBody>
          <a:bodyPr anchorCtr="0" anchor="ctr" bIns="34275" lIns="34275" spcFirstLastPara="1" rIns="34275" wrap="square" tIns="34275">
            <a:noAutofit/>
          </a:bodyPr>
          <a:lstStyle/>
          <a:p>
            <a:pPr indent="0" lvl="0" marL="0" rtl="0" algn="ctr">
              <a:spcBef>
                <a:spcPts val="0"/>
              </a:spcBef>
              <a:spcAft>
                <a:spcPts val="0"/>
              </a:spcAft>
              <a:buNone/>
            </a:pPr>
            <a:r>
              <a:rPr lang="en" sz="1100">
                <a:latin typeface="Calibri"/>
                <a:ea typeface="Calibri"/>
                <a:cs typeface="Calibri"/>
                <a:sym typeface="Calibri"/>
              </a:rPr>
              <a:t>graph</a:t>
            </a:r>
            <a:endParaRPr sz="1100">
              <a:latin typeface="Calibri"/>
              <a:ea typeface="Calibri"/>
              <a:cs typeface="Calibri"/>
              <a:sym typeface="Calibri"/>
            </a:endParaRPr>
          </a:p>
        </p:txBody>
      </p:sp>
      <p:sp>
        <p:nvSpPr>
          <p:cNvPr id="642" name="Google Shape;642;p58"/>
          <p:cNvSpPr txBox="1"/>
          <p:nvPr/>
        </p:nvSpPr>
        <p:spPr>
          <a:xfrm>
            <a:off x="4554471" y="1073978"/>
            <a:ext cx="2299200" cy="527400"/>
          </a:xfrm>
          <a:prstGeom prst="rect">
            <a:avLst/>
          </a:prstGeom>
          <a:noFill/>
          <a:ln>
            <a:noFill/>
          </a:ln>
        </p:spPr>
        <p:txBody>
          <a:bodyPr anchorCtr="0" anchor="t" bIns="34275" lIns="34275" spcFirstLastPara="1" rIns="34275" wrap="square" tIns="34275">
            <a:noAutofit/>
          </a:bodyPr>
          <a:lstStyle/>
          <a:p>
            <a:pPr indent="0" lvl="0" marL="0" rtl="0" algn="ctr">
              <a:spcBef>
                <a:spcPts val="0"/>
              </a:spcBef>
              <a:spcAft>
                <a:spcPts val="0"/>
              </a:spcAft>
              <a:buNone/>
            </a:pPr>
            <a:r>
              <a:rPr lang="en" sz="2100">
                <a:solidFill>
                  <a:srgbClr val="000000"/>
                </a:solidFill>
                <a:latin typeface="Calibri"/>
                <a:ea typeface="Calibri"/>
                <a:cs typeface="Calibri"/>
                <a:sym typeface="Calibri"/>
              </a:rPr>
              <a:t>Choreography</a:t>
            </a:r>
            <a:endParaRPr sz="2100">
              <a:solidFill>
                <a:srgbClr val="000000"/>
              </a:solidFill>
              <a:latin typeface="Calibri"/>
              <a:ea typeface="Calibri"/>
              <a:cs typeface="Calibri"/>
              <a:sym typeface="Calibri"/>
            </a:endParaRPr>
          </a:p>
        </p:txBody>
      </p:sp>
      <p:sp>
        <p:nvSpPr>
          <p:cNvPr id="643" name="Google Shape;643;p58"/>
          <p:cNvSpPr txBox="1"/>
          <p:nvPr/>
        </p:nvSpPr>
        <p:spPr>
          <a:xfrm>
            <a:off x="2328550" y="4217126"/>
            <a:ext cx="2006700" cy="572700"/>
          </a:xfrm>
          <a:prstGeom prst="rect">
            <a:avLst/>
          </a:prstGeom>
          <a:noFill/>
          <a:ln>
            <a:noFill/>
          </a:ln>
        </p:spPr>
        <p:txBody>
          <a:bodyPr anchorCtr="0" anchor="t" bIns="34275" lIns="34275" spcFirstLastPara="1" rIns="34275" wrap="square" tIns="34275">
            <a:noAutofit/>
          </a:bodyPr>
          <a:lstStyle/>
          <a:p>
            <a:pPr indent="-196850" lvl="0" marL="177800" marR="0" rtl="0" algn="l">
              <a:lnSpc>
                <a:spcPct val="100000"/>
              </a:lnSpc>
              <a:spcBef>
                <a:spcPts val="0"/>
              </a:spcBef>
              <a:spcAft>
                <a:spcPts val="0"/>
              </a:spcAft>
              <a:buClr>
                <a:srgbClr val="000000"/>
              </a:buClr>
              <a:buSzPts val="1700"/>
              <a:buFont typeface="Calibri"/>
              <a:buChar char="-"/>
            </a:pPr>
            <a:r>
              <a:rPr lang="en" sz="1700">
                <a:solidFill>
                  <a:srgbClr val="000000"/>
                </a:solidFill>
                <a:latin typeface="Calibri"/>
                <a:ea typeface="Calibri"/>
                <a:cs typeface="Calibri"/>
                <a:sym typeface="Calibri"/>
              </a:rPr>
              <a:t>Ansible (predefined workflow)</a:t>
            </a:r>
            <a:endParaRPr sz="1700">
              <a:solidFill>
                <a:srgbClr val="000000"/>
              </a:solidFill>
              <a:latin typeface="Calibri"/>
              <a:ea typeface="Calibri"/>
              <a:cs typeface="Calibri"/>
              <a:sym typeface="Calibri"/>
            </a:endParaRPr>
          </a:p>
        </p:txBody>
      </p:sp>
      <p:sp>
        <p:nvSpPr>
          <p:cNvPr id="644" name="Google Shape;644;p58"/>
          <p:cNvSpPr txBox="1"/>
          <p:nvPr/>
        </p:nvSpPr>
        <p:spPr>
          <a:xfrm>
            <a:off x="4688850" y="4121875"/>
            <a:ext cx="2006700" cy="763200"/>
          </a:xfrm>
          <a:prstGeom prst="rect">
            <a:avLst/>
          </a:prstGeom>
          <a:noFill/>
          <a:ln>
            <a:noFill/>
          </a:ln>
        </p:spPr>
        <p:txBody>
          <a:bodyPr anchorCtr="0" anchor="t" bIns="34275" lIns="34275" spcFirstLastPara="1" rIns="34275" wrap="square" tIns="34275">
            <a:noAutofit/>
          </a:bodyPr>
          <a:lstStyle/>
          <a:p>
            <a:pPr indent="-222250" lvl="0" marL="177800" rtl="0" algn="l">
              <a:spcBef>
                <a:spcPts val="0"/>
              </a:spcBef>
              <a:spcAft>
                <a:spcPts val="0"/>
              </a:spcAft>
              <a:buClr>
                <a:srgbClr val="000000"/>
              </a:buClr>
              <a:buSzPts val="2100"/>
              <a:buFont typeface="Calibri"/>
              <a:buChar char="-"/>
            </a:pPr>
            <a:r>
              <a:rPr lang="en" sz="1700">
                <a:solidFill>
                  <a:srgbClr val="000000"/>
                </a:solidFill>
                <a:latin typeface="Calibri"/>
                <a:ea typeface="Calibri"/>
                <a:cs typeface="Calibri"/>
                <a:sym typeface="Calibri"/>
              </a:rPr>
              <a:t>Event driven and distributed</a:t>
            </a:r>
            <a:endParaRPr sz="2100">
              <a:solidFill>
                <a:srgbClr val="000000"/>
              </a:solidFill>
              <a:latin typeface="Calibri"/>
              <a:ea typeface="Calibri"/>
              <a:cs typeface="Calibri"/>
              <a:sym typeface="Calibri"/>
            </a:endParaRPr>
          </a:p>
        </p:txBody>
      </p:sp>
      <p:sp>
        <p:nvSpPr>
          <p:cNvPr id="645" name="Google Shape;645;p58"/>
          <p:cNvSpPr txBox="1"/>
          <p:nvPr/>
        </p:nvSpPr>
        <p:spPr>
          <a:xfrm>
            <a:off x="-90332" y="4214902"/>
            <a:ext cx="2299200" cy="433800"/>
          </a:xfrm>
          <a:prstGeom prst="rect">
            <a:avLst/>
          </a:prstGeom>
          <a:noFill/>
          <a:ln>
            <a:noFill/>
          </a:ln>
        </p:spPr>
        <p:txBody>
          <a:bodyPr anchorCtr="0" anchor="t" bIns="34275" lIns="34275" spcFirstLastPara="1" rIns="34275" wrap="square" tIns="34275">
            <a:noAutofit/>
          </a:bodyPr>
          <a:lstStyle/>
          <a:p>
            <a:pPr indent="-196850" lvl="0" marL="177800" rtl="0" algn="l">
              <a:spcBef>
                <a:spcPts val="0"/>
              </a:spcBef>
              <a:spcAft>
                <a:spcPts val="0"/>
              </a:spcAft>
              <a:buClr>
                <a:srgbClr val="000000"/>
              </a:buClr>
              <a:buSzPts val="1700"/>
              <a:buFont typeface="Calibri"/>
              <a:buChar char="-"/>
            </a:pPr>
            <a:r>
              <a:rPr lang="en" sz="1700">
                <a:solidFill>
                  <a:srgbClr val="000000"/>
                </a:solidFill>
                <a:latin typeface="Calibri"/>
                <a:ea typeface="Calibri"/>
                <a:cs typeface="Calibri"/>
                <a:sym typeface="Calibri"/>
              </a:rPr>
              <a:t>E.g. a python program</a:t>
            </a:r>
            <a:endParaRPr sz="1700">
              <a:solidFill>
                <a:srgbClr val="000000"/>
              </a:solidFill>
              <a:latin typeface="Calibri"/>
              <a:ea typeface="Calibri"/>
              <a:cs typeface="Calibri"/>
              <a:sym typeface="Calibri"/>
            </a:endParaRPr>
          </a:p>
        </p:txBody>
      </p:sp>
      <p:sp>
        <p:nvSpPr>
          <p:cNvPr id="646" name="Google Shape;646;p58"/>
          <p:cNvSpPr/>
          <p:nvPr/>
        </p:nvSpPr>
        <p:spPr>
          <a:xfrm>
            <a:off x="907325" y="2137512"/>
            <a:ext cx="574500" cy="433800"/>
          </a:xfrm>
          <a:prstGeom prst="hexagon">
            <a:avLst>
              <a:gd fmla="val 28852" name="adj"/>
              <a:gd fmla="val 115470" name="vf"/>
            </a:avLst>
          </a:prstGeom>
          <a:solidFill>
            <a:srgbClr val="8E7CC3"/>
          </a:solidFill>
          <a:ln cap="flat" cmpd="sng" w="357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100"/>
              <a:t>fn</a:t>
            </a:r>
            <a:endParaRPr sz="1100"/>
          </a:p>
          <a:p>
            <a:pPr indent="0" lvl="0" marL="0" marR="0" rtl="0" algn="ctr">
              <a:lnSpc>
                <a:spcPct val="100000"/>
              </a:lnSpc>
              <a:spcBef>
                <a:spcPts val="0"/>
              </a:spcBef>
              <a:spcAft>
                <a:spcPts val="0"/>
              </a:spcAft>
              <a:buNone/>
            </a:pPr>
            <a:r>
              <a:rPr lang="en" sz="1100"/>
              <a:t>1</a:t>
            </a:r>
            <a:endParaRPr sz="1100"/>
          </a:p>
        </p:txBody>
      </p:sp>
      <p:sp>
        <p:nvSpPr>
          <p:cNvPr id="647" name="Google Shape;647;p58"/>
          <p:cNvSpPr/>
          <p:nvPr/>
        </p:nvSpPr>
        <p:spPr>
          <a:xfrm>
            <a:off x="1481825" y="2688475"/>
            <a:ext cx="574500" cy="433800"/>
          </a:xfrm>
          <a:prstGeom prst="hexagon">
            <a:avLst>
              <a:gd fmla="val 28852" name="adj"/>
              <a:gd fmla="val 115470" name="vf"/>
            </a:avLst>
          </a:prstGeom>
          <a:solidFill>
            <a:srgbClr val="8E7CC3"/>
          </a:solidFill>
          <a:ln cap="flat" cmpd="sng" w="357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100"/>
              <a:t>fn</a:t>
            </a:r>
            <a:endParaRPr sz="1100"/>
          </a:p>
          <a:p>
            <a:pPr indent="0" lvl="0" marL="0" marR="0" rtl="0" algn="ctr">
              <a:lnSpc>
                <a:spcPct val="100000"/>
              </a:lnSpc>
              <a:spcBef>
                <a:spcPts val="0"/>
              </a:spcBef>
              <a:spcAft>
                <a:spcPts val="0"/>
              </a:spcAft>
              <a:buNone/>
            </a:pPr>
            <a:r>
              <a:rPr lang="en" sz="1100"/>
              <a:t>3</a:t>
            </a:r>
            <a:endParaRPr sz="1100"/>
          </a:p>
        </p:txBody>
      </p:sp>
      <p:sp>
        <p:nvSpPr>
          <p:cNvPr id="648" name="Google Shape;648;p58"/>
          <p:cNvSpPr/>
          <p:nvPr/>
        </p:nvSpPr>
        <p:spPr>
          <a:xfrm>
            <a:off x="907325" y="3176200"/>
            <a:ext cx="574500" cy="433800"/>
          </a:xfrm>
          <a:prstGeom prst="hexagon">
            <a:avLst>
              <a:gd fmla="val 28852" name="adj"/>
              <a:gd fmla="val 115470" name="vf"/>
            </a:avLst>
          </a:prstGeom>
          <a:solidFill>
            <a:srgbClr val="8E7CC3"/>
          </a:solidFill>
          <a:ln cap="flat" cmpd="sng" w="357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100"/>
              <a:t>fn</a:t>
            </a:r>
            <a:endParaRPr sz="1100"/>
          </a:p>
          <a:p>
            <a:pPr indent="0" lvl="0" marL="0" marR="0" rtl="0" algn="ctr">
              <a:lnSpc>
                <a:spcPct val="100000"/>
              </a:lnSpc>
              <a:spcBef>
                <a:spcPts val="0"/>
              </a:spcBef>
              <a:spcAft>
                <a:spcPts val="0"/>
              </a:spcAft>
              <a:buNone/>
            </a:pPr>
            <a:r>
              <a:rPr lang="en" sz="1100"/>
              <a:t>4</a:t>
            </a:r>
            <a:endParaRPr sz="1100"/>
          </a:p>
        </p:txBody>
      </p:sp>
      <p:sp>
        <p:nvSpPr>
          <p:cNvPr id="649" name="Google Shape;649;p58"/>
          <p:cNvSpPr/>
          <p:nvPr/>
        </p:nvSpPr>
        <p:spPr>
          <a:xfrm>
            <a:off x="3009735" y="2139775"/>
            <a:ext cx="730200" cy="433800"/>
          </a:xfrm>
          <a:prstGeom prst="hexagon">
            <a:avLst>
              <a:gd fmla="val 28852" name="adj"/>
              <a:gd fmla="val 115470" name="vf"/>
            </a:avLst>
          </a:prstGeom>
          <a:solidFill>
            <a:srgbClr val="8E7CC3"/>
          </a:solidFill>
          <a:ln cap="flat" cmpd="sng" w="357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100"/>
              <a:t>task</a:t>
            </a:r>
            <a:endParaRPr sz="1100"/>
          </a:p>
          <a:p>
            <a:pPr indent="0" lvl="0" marL="0" marR="0" rtl="0" algn="ctr">
              <a:lnSpc>
                <a:spcPct val="100000"/>
              </a:lnSpc>
              <a:spcBef>
                <a:spcPts val="0"/>
              </a:spcBef>
              <a:spcAft>
                <a:spcPts val="0"/>
              </a:spcAft>
              <a:buNone/>
            </a:pPr>
            <a:r>
              <a:rPr lang="en" sz="1100"/>
              <a:t>1</a:t>
            </a:r>
            <a:endParaRPr sz="1100"/>
          </a:p>
        </p:txBody>
      </p:sp>
      <p:sp>
        <p:nvSpPr>
          <p:cNvPr id="650" name="Google Shape;650;p58"/>
          <p:cNvSpPr/>
          <p:nvPr/>
        </p:nvSpPr>
        <p:spPr>
          <a:xfrm>
            <a:off x="2335735" y="2689575"/>
            <a:ext cx="730200" cy="433800"/>
          </a:xfrm>
          <a:prstGeom prst="hexagon">
            <a:avLst>
              <a:gd fmla="val 28852" name="adj"/>
              <a:gd fmla="val 115470" name="vf"/>
            </a:avLst>
          </a:prstGeom>
          <a:solidFill>
            <a:srgbClr val="8E7CC3"/>
          </a:solidFill>
          <a:ln cap="flat" cmpd="sng" w="357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100"/>
              <a:t>task</a:t>
            </a:r>
            <a:endParaRPr sz="1100"/>
          </a:p>
          <a:p>
            <a:pPr indent="0" lvl="0" marL="0" marR="0" rtl="0" algn="ctr">
              <a:lnSpc>
                <a:spcPct val="100000"/>
              </a:lnSpc>
              <a:spcBef>
                <a:spcPts val="0"/>
              </a:spcBef>
              <a:spcAft>
                <a:spcPts val="0"/>
              </a:spcAft>
              <a:buNone/>
            </a:pPr>
            <a:r>
              <a:rPr lang="en" sz="1100"/>
              <a:t>2</a:t>
            </a:r>
            <a:endParaRPr sz="1100"/>
          </a:p>
        </p:txBody>
      </p:sp>
      <p:sp>
        <p:nvSpPr>
          <p:cNvPr id="651" name="Google Shape;651;p58"/>
          <p:cNvSpPr/>
          <p:nvPr/>
        </p:nvSpPr>
        <p:spPr>
          <a:xfrm>
            <a:off x="3652635" y="2692350"/>
            <a:ext cx="730200" cy="433800"/>
          </a:xfrm>
          <a:prstGeom prst="hexagon">
            <a:avLst>
              <a:gd fmla="val 28852" name="adj"/>
              <a:gd fmla="val 115470" name="vf"/>
            </a:avLst>
          </a:prstGeom>
          <a:solidFill>
            <a:srgbClr val="8E7CC3"/>
          </a:solidFill>
          <a:ln cap="flat" cmpd="sng" w="357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100"/>
              <a:t>task</a:t>
            </a:r>
            <a:endParaRPr sz="1100"/>
          </a:p>
          <a:p>
            <a:pPr indent="0" lvl="0" marL="0" marR="0" rtl="0" algn="ctr">
              <a:lnSpc>
                <a:spcPct val="100000"/>
              </a:lnSpc>
              <a:spcBef>
                <a:spcPts val="0"/>
              </a:spcBef>
              <a:spcAft>
                <a:spcPts val="0"/>
              </a:spcAft>
              <a:buNone/>
            </a:pPr>
            <a:r>
              <a:rPr lang="en" sz="1100"/>
              <a:t>3</a:t>
            </a:r>
            <a:endParaRPr sz="1100"/>
          </a:p>
        </p:txBody>
      </p:sp>
      <p:sp>
        <p:nvSpPr>
          <p:cNvPr id="652" name="Google Shape;652;p58"/>
          <p:cNvSpPr/>
          <p:nvPr/>
        </p:nvSpPr>
        <p:spPr>
          <a:xfrm>
            <a:off x="3000285" y="3178450"/>
            <a:ext cx="730200" cy="433800"/>
          </a:xfrm>
          <a:prstGeom prst="hexagon">
            <a:avLst>
              <a:gd fmla="val 28852" name="adj"/>
              <a:gd fmla="val 115470" name="vf"/>
            </a:avLst>
          </a:prstGeom>
          <a:solidFill>
            <a:srgbClr val="8E7CC3"/>
          </a:solidFill>
          <a:ln cap="flat" cmpd="sng" w="357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100"/>
              <a:t>task</a:t>
            </a:r>
            <a:endParaRPr sz="1100"/>
          </a:p>
          <a:p>
            <a:pPr indent="0" lvl="0" marL="0" marR="0" rtl="0" algn="ctr">
              <a:lnSpc>
                <a:spcPct val="100000"/>
              </a:lnSpc>
              <a:spcBef>
                <a:spcPts val="0"/>
              </a:spcBef>
              <a:spcAft>
                <a:spcPts val="0"/>
              </a:spcAft>
              <a:buNone/>
            </a:pPr>
            <a:r>
              <a:rPr lang="en" sz="1100"/>
              <a:t>4</a:t>
            </a:r>
            <a:endParaRPr sz="1100"/>
          </a:p>
        </p:txBody>
      </p:sp>
      <p:sp>
        <p:nvSpPr>
          <p:cNvPr id="653" name="Google Shape;653;p58"/>
          <p:cNvSpPr/>
          <p:nvPr/>
        </p:nvSpPr>
        <p:spPr>
          <a:xfrm>
            <a:off x="5370740" y="2669118"/>
            <a:ext cx="642900" cy="495900"/>
          </a:xfrm>
          <a:prstGeom prst="roundRect">
            <a:avLst>
              <a:gd fmla="val 16667" name="adj"/>
            </a:avLst>
          </a:prstGeom>
          <a:solidFill>
            <a:srgbClr val="EEEEEE"/>
          </a:solidFill>
          <a:ln cap="flat" cmpd="sng" w="3575">
            <a:solidFill>
              <a:srgbClr val="595959"/>
            </a:solidFill>
            <a:prstDash val="solid"/>
            <a:round/>
            <a:headEnd len="sm" w="sm" type="none"/>
            <a:tailEnd len="sm" w="sm" type="none"/>
          </a:ln>
        </p:spPr>
        <p:txBody>
          <a:bodyPr anchorCtr="0" anchor="ctr" bIns="34275" lIns="34275" spcFirstLastPara="1" rIns="34275" wrap="square" tIns="34275">
            <a:noAutofit/>
          </a:bodyPr>
          <a:lstStyle/>
          <a:p>
            <a:pPr indent="0" lvl="0" marL="0" rtl="0" algn="ctr">
              <a:spcBef>
                <a:spcPts val="0"/>
              </a:spcBef>
              <a:spcAft>
                <a:spcPts val="0"/>
              </a:spcAft>
              <a:buNone/>
            </a:pPr>
            <a:r>
              <a:rPr lang="en" sz="1100">
                <a:latin typeface="Calibri"/>
                <a:ea typeface="Calibri"/>
                <a:cs typeface="Calibri"/>
                <a:sym typeface="Calibri"/>
              </a:rPr>
              <a:t>Pub</a:t>
            </a:r>
            <a:br>
              <a:rPr lang="en" sz="1100">
                <a:latin typeface="Calibri"/>
                <a:ea typeface="Calibri"/>
                <a:cs typeface="Calibri"/>
                <a:sym typeface="Calibri"/>
              </a:rPr>
            </a:br>
            <a:r>
              <a:rPr lang="en" sz="1100">
                <a:latin typeface="Calibri"/>
                <a:ea typeface="Calibri"/>
                <a:cs typeface="Calibri"/>
                <a:sym typeface="Calibri"/>
              </a:rPr>
              <a:t>Sub</a:t>
            </a:r>
            <a:endParaRPr sz="1100">
              <a:latin typeface="Calibri"/>
              <a:ea typeface="Calibri"/>
              <a:cs typeface="Calibri"/>
              <a:sym typeface="Calibri"/>
            </a:endParaRPr>
          </a:p>
        </p:txBody>
      </p:sp>
      <p:sp>
        <p:nvSpPr>
          <p:cNvPr id="654" name="Google Shape;654;p58"/>
          <p:cNvSpPr/>
          <p:nvPr/>
        </p:nvSpPr>
        <p:spPr>
          <a:xfrm>
            <a:off x="5348435" y="2160938"/>
            <a:ext cx="730200" cy="433800"/>
          </a:xfrm>
          <a:prstGeom prst="hexagon">
            <a:avLst>
              <a:gd fmla="val 28852" name="adj"/>
              <a:gd fmla="val 115470" name="vf"/>
            </a:avLst>
          </a:prstGeom>
          <a:solidFill>
            <a:srgbClr val="8E7CC3"/>
          </a:solidFill>
          <a:ln cap="flat" cmpd="sng" w="357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100"/>
              <a:t>task</a:t>
            </a:r>
            <a:endParaRPr sz="1100"/>
          </a:p>
          <a:p>
            <a:pPr indent="0" lvl="0" marL="0" marR="0" rtl="0" algn="ctr">
              <a:lnSpc>
                <a:spcPct val="100000"/>
              </a:lnSpc>
              <a:spcBef>
                <a:spcPts val="0"/>
              </a:spcBef>
              <a:spcAft>
                <a:spcPts val="0"/>
              </a:spcAft>
              <a:buNone/>
            </a:pPr>
            <a:r>
              <a:rPr lang="en" sz="1100"/>
              <a:t>1</a:t>
            </a:r>
            <a:endParaRPr sz="1100"/>
          </a:p>
        </p:txBody>
      </p:sp>
      <p:sp>
        <p:nvSpPr>
          <p:cNvPr id="655" name="Google Shape;655;p58"/>
          <p:cNvSpPr/>
          <p:nvPr/>
        </p:nvSpPr>
        <p:spPr>
          <a:xfrm>
            <a:off x="4674435" y="2710738"/>
            <a:ext cx="730200" cy="433800"/>
          </a:xfrm>
          <a:prstGeom prst="hexagon">
            <a:avLst>
              <a:gd fmla="val 28852" name="adj"/>
              <a:gd fmla="val 115470" name="vf"/>
            </a:avLst>
          </a:prstGeom>
          <a:solidFill>
            <a:srgbClr val="8E7CC3"/>
          </a:solidFill>
          <a:ln cap="flat" cmpd="sng" w="357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100"/>
              <a:t>task</a:t>
            </a:r>
            <a:endParaRPr sz="1100"/>
          </a:p>
          <a:p>
            <a:pPr indent="0" lvl="0" marL="0" marR="0" rtl="0" algn="ctr">
              <a:lnSpc>
                <a:spcPct val="100000"/>
              </a:lnSpc>
              <a:spcBef>
                <a:spcPts val="0"/>
              </a:spcBef>
              <a:spcAft>
                <a:spcPts val="0"/>
              </a:spcAft>
              <a:buNone/>
            </a:pPr>
            <a:r>
              <a:rPr lang="en" sz="1100"/>
              <a:t>2</a:t>
            </a:r>
            <a:endParaRPr sz="1100"/>
          </a:p>
        </p:txBody>
      </p:sp>
      <p:sp>
        <p:nvSpPr>
          <p:cNvPr id="656" name="Google Shape;656;p58"/>
          <p:cNvSpPr/>
          <p:nvPr/>
        </p:nvSpPr>
        <p:spPr>
          <a:xfrm>
            <a:off x="5991335" y="2713513"/>
            <a:ext cx="730200" cy="433800"/>
          </a:xfrm>
          <a:prstGeom prst="hexagon">
            <a:avLst>
              <a:gd fmla="val 28852" name="adj"/>
              <a:gd fmla="val 115470" name="vf"/>
            </a:avLst>
          </a:prstGeom>
          <a:solidFill>
            <a:srgbClr val="8E7CC3"/>
          </a:solidFill>
          <a:ln cap="flat" cmpd="sng" w="357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100"/>
              <a:t>task</a:t>
            </a:r>
            <a:endParaRPr sz="1100"/>
          </a:p>
          <a:p>
            <a:pPr indent="0" lvl="0" marL="0" marR="0" rtl="0" algn="ctr">
              <a:lnSpc>
                <a:spcPct val="100000"/>
              </a:lnSpc>
              <a:spcBef>
                <a:spcPts val="0"/>
              </a:spcBef>
              <a:spcAft>
                <a:spcPts val="0"/>
              </a:spcAft>
              <a:buNone/>
            </a:pPr>
            <a:r>
              <a:rPr lang="en" sz="1100"/>
              <a:t>3</a:t>
            </a:r>
            <a:endParaRPr sz="1100"/>
          </a:p>
        </p:txBody>
      </p:sp>
      <p:sp>
        <p:nvSpPr>
          <p:cNvPr id="657" name="Google Shape;657;p58"/>
          <p:cNvSpPr/>
          <p:nvPr/>
        </p:nvSpPr>
        <p:spPr>
          <a:xfrm>
            <a:off x="5338985" y="3199613"/>
            <a:ext cx="730200" cy="433800"/>
          </a:xfrm>
          <a:prstGeom prst="hexagon">
            <a:avLst>
              <a:gd fmla="val 28852" name="adj"/>
              <a:gd fmla="val 115470" name="vf"/>
            </a:avLst>
          </a:prstGeom>
          <a:solidFill>
            <a:srgbClr val="8E7CC3"/>
          </a:solidFill>
          <a:ln cap="flat" cmpd="sng" w="357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100"/>
              <a:t>task</a:t>
            </a:r>
            <a:endParaRPr sz="1100"/>
          </a:p>
          <a:p>
            <a:pPr indent="0" lvl="0" marL="0" marR="0" rtl="0" algn="ctr">
              <a:lnSpc>
                <a:spcPct val="100000"/>
              </a:lnSpc>
              <a:spcBef>
                <a:spcPts val="0"/>
              </a:spcBef>
              <a:spcAft>
                <a:spcPts val="0"/>
              </a:spcAft>
              <a:buNone/>
            </a:pPr>
            <a:r>
              <a:rPr lang="en" sz="1100"/>
              <a:t>4</a:t>
            </a:r>
            <a:endParaRPr sz="1100"/>
          </a:p>
        </p:txBody>
      </p:sp>
      <p:sp>
        <p:nvSpPr>
          <p:cNvPr id="658" name="Google Shape;658;p58"/>
          <p:cNvSpPr txBox="1"/>
          <p:nvPr/>
        </p:nvSpPr>
        <p:spPr>
          <a:xfrm>
            <a:off x="6853671" y="1073978"/>
            <a:ext cx="2299200" cy="527400"/>
          </a:xfrm>
          <a:prstGeom prst="rect">
            <a:avLst/>
          </a:prstGeom>
          <a:noFill/>
          <a:ln>
            <a:noFill/>
          </a:ln>
        </p:spPr>
        <p:txBody>
          <a:bodyPr anchorCtr="0" anchor="t" bIns="34275" lIns="34275" spcFirstLastPara="1" rIns="34275" wrap="square" tIns="34275">
            <a:noAutofit/>
          </a:bodyPr>
          <a:lstStyle/>
          <a:p>
            <a:pPr indent="0" lvl="0" marL="0" rtl="0" algn="ctr">
              <a:spcBef>
                <a:spcPts val="0"/>
              </a:spcBef>
              <a:spcAft>
                <a:spcPts val="0"/>
              </a:spcAft>
              <a:buNone/>
            </a:pPr>
            <a:r>
              <a:rPr lang="en" sz="2100">
                <a:solidFill>
                  <a:srgbClr val="000000"/>
                </a:solidFill>
                <a:latin typeface="Calibri"/>
                <a:ea typeface="Calibri"/>
                <a:cs typeface="Calibri"/>
                <a:sym typeface="Calibri"/>
              </a:rPr>
              <a:t>Agentic</a:t>
            </a:r>
            <a:endParaRPr sz="2100">
              <a:solidFill>
                <a:srgbClr val="000000"/>
              </a:solidFill>
              <a:latin typeface="Calibri"/>
              <a:ea typeface="Calibri"/>
              <a:cs typeface="Calibri"/>
              <a:sym typeface="Calibri"/>
            </a:endParaRPr>
          </a:p>
        </p:txBody>
      </p:sp>
      <p:sp>
        <p:nvSpPr>
          <p:cNvPr id="659" name="Google Shape;659;p58"/>
          <p:cNvSpPr/>
          <p:nvPr/>
        </p:nvSpPr>
        <p:spPr>
          <a:xfrm>
            <a:off x="7653735" y="2144848"/>
            <a:ext cx="730200" cy="433800"/>
          </a:xfrm>
          <a:prstGeom prst="hexagon">
            <a:avLst>
              <a:gd fmla="val 28852" name="adj"/>
              <a:gd fmla="val 115470" name="vf"/>
            </a:avLst>
          </a:prstGeom>
          <a:solidFill>
            <a:srgbClr val="8E7CC3"/>
          </a:solidFill>
          <a:ln cap="flat" cmpd="sng" w="357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100"/>
              <a:t>tool</a:t>
            </a:r>
            <a:endParaRPr sz="1100"/>
          </a:p>
          <a:p>
            <a:pPr indent="0" lvl="0" marL="0" marR="0" rtl="0" algn="ctr">
              <a:lnSpc>
                <a:spcPct val="100000"/>
              </a:lnSpc>
              <a:spcBef>
                <a:spcPts val="0"/>
              </a:spcBef>
              <a:spcAft>
                <a:spcPts val="0"/>
              </a:spcAft>
              <a:buNone/>
            </a:pPr>
            <a:r>
              <a:rPr lang="en" sz="1100"/>
              <a:t>1</a:t>
            </a:r>
            <a:endParaRPr sz="1100"/>
          </a:p>
        </p:txBody>
      </p:sp>
      <p:sp>
        <p:nvSpPr>
          <p:cNvPr id="660" name="Google Shape;660;p58"/>
          <p:cNvSpPr/>
          <p:nvPr/>
        </p:nvSpPr>
        <p:spPr>
          <a:xfrm>
            <a:off x="6979735" y="2694648"/>
            <a:ext cx="730200" cy="433800"/>
          </a:xfrm>
          <a:prstGeom prst="hexagon">
            <a:avLst>
              <a:gd fmla="val 28852" name="adj"/>
              <a:gd fmla="val 115470" name="vf"/>
            </a:avLst>
          </a:prstGeom>
          <a:solidFill>
            <a:srgbClr val="8E7CC3"/>
          </a:solidFill>
          <a:ln cap="flat" cmpd="sng" w="357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100"/>
              <a:t>tool</a:t>
            </a:r>
            <a:endParaRPr sz="1100"/>
          </a:p>
          <a:p>
            <a:pPr indent="0" lvl="0" marL="0" marR="0" rtl="0" algn="ctr">
              <a:lnSpc>
                <a:spcPct val="100000"/>
              </a:lnSpc>
              <a:spcBef>
                <a:spcPts val="0"/>
              </a:spcBef>
              <a:spcAft>
                <a:spcPts val="0"/>
              </a:spcAft>
              <a:buNone/>
            </a:pPr>
            <a:r>
              <a:rPr lang="en" sz="1100"/>
              <a:t>2</a:t>
            </a:r>
            <a:endParaRPr sz="1100"/>
          </a:p>
        </p:txBody>
      </p:sp>
      <p:sp>
        <p:nvSpPr>
          <p:cNvPr id="661" name="Google Shape;661;p58"/>
          <p:cNvSpPr/>
          <p:nvPr/>
        </p:nvSpPr>
        <p:spPr>
          <a:xfrm>
            <a:off x="8296635" y="2697423"/>
            <a:ext cx="730200" cy="433800"/>
          </a:xfrm>
          <a:prstGeom prst="hexagon">
            <a:avLst>
              <a:gd fmla="val 28852" name="adj"/>
              <a:gd fmla="val 115470" name="vf"/>
            </a:avLst>
          </a:prstGeom>
          <a:solidFill>
            <a:srgbClr val="8E7CC3"/>
          </a:solidFill>
          <a:ln cap="flat" cmpd="sng" w="357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100"/>
              <a:t>tool</a:t>
            </a:r>
            <a:endParaRPr sz="1100"/>
          </a:p>
          <a:p>
            <a:pPr indent="0" lvl="0" marL="0" marR="0" rtl="0" algn="ctr">
              <a:lnSpc>
                <a:spcPct val="100000"/>
              </a:lnSpc>
              <a:spcBef>
                <a:spcPts val="0"/>
              </a:spcBef>
              <a:spcAft>
                <a:spcPts val="0"/>
              </a:spcAft>
              <a:buNone/>
            </a:pPr>
            <a:r>
              <a:rPr lang="en" sz="1100"/>
              <a:t>3</a:t>
            </a:r>
            <a:endParaRPr sz="1100"/>
          </a:p>
        </p:txBody>
      </p:sp>
      <p:sp>
        <p:nvSpPr>
          <p:cNvPr id="662" name="Google Shape;662;p58"/>
          <p:cNvSpPr/>
          <p:nvPr/>
        </p:nvSpPr>
        <p:spPr>
          <a:xfrm>
            <a:off x="7644285" y="3183523"/>
            <a:ext cx="730200" cy="433800"/>
          </a:xfrm>
          <a:prstGeom prst="hexagon">
            <a:avLst>
              <a:gd fmla="val 28852" name="adj"/>
              <a:gd fmla="val 115470" name="vf"/>
            </a:avLst>
          </a:prstGeom>
          <a:solidFill>
            <a:srgbClr val="8E7CC3"/>
          </a:solidFill>
          <a:ln cap="flat" cmpd="sng" w="357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100"/>
              <a:t>tool</a:t>
            </a:r>
            <a:endParaRPr sz="1100"/>
          </a:p>
          <a:p>
            <a:pPr indent="0" lvl="0" marL="0" marR="0" rtl="0" algn="ctr">
              <a:lnSpc>
                <a:spcPct val="100000"/>
              </a:lnSpc>
              <a:spcBef>
                <a:spcPts val="0"/>
              </a:spcBef>
              <a:spcAft>
                <a:spcPts val="0"/>
              </a:spcAft>
              <a:buNone/>
            </a:pPr>
            <a:r>
              <a:rPr lang="en" sz="1100"/>
              <a:t>4</a:t>
            </a:r>
            <a:endParaRPr sz="1100"/>
          </a:p>
        </p:txBody>
      </p:sp>
      <p:sp>
        <p:nvSpPr>
          <p:cNvPr id="663" name="Google Shape;663;p58"/>
          <p:cNvSpPr txBox="1"/>
          <p:nvPr/>
        </p:nvSpPr>
        <p:spPr>
          <a:xfrm>
            <a:off x="7049150" y="4121875"/>
            <a:ext cx="2006700" cy="763200"/>
          </a:xfrm>
          <a:prstGeom prst="rect">
            <a:avLst/>
          </a:prstGeom>
          <a:noFill/>
          <a:ln>
            <a:noFill/>
          </a:ln>
        </p:spPr>
        <p:txBody>
          <a:bodyPr anchorCtr="0" anchor="t" bIns="34275" lIns="34275" spcFirstLastPara="1" rIns="34275" wrap="square" tIns="34275">
            <a:noAutofit/>
          </a:bodyPr>
          <a:lstStyle/>
          <a:p>
            <a:pPr indent="-222250" lvl="0" marL="177800" rtl="0" algn="l">
              <a:spcBef>
                <a:spcPts val="0"/>
              </a:spcBef>
              <a:spcAft>
                <a:spcPts val="0"/>
              </a:spcAft>
              <a:buClr>
                <a:srgbClr val="000000"/>
              </a:buClr>
              <a:buSzPts val="2100"/>
              <a:buFont typeface="Calibri"/>
              <a:buChar char="-"/>
            </a:pPr>
            <a:r>
              <a:rPr lang="en" sz="1700">
                <a:solidFill>
                  <a:srgbClr val="000000"/>
                </a:solidFill>
                <a:latin typeface="Calibri"/>
                <a:ea typeface="Calibri"/>
                <a:cs typeface="Calibri"/>
                <a:sym typeface="Calibri"/>
              </a:rPr>
              <a:t>Agentic</a:t>
            </a:r>
            <a:endParaRPr sz="2100">
              <a:solidFill>
                <a:srgbClr val="000000"/>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59"/>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Orchestration: Trust</a:t>
            </a:r>
            <a:endParaRPr/>
          </a:p>
        </p:txBody>
      </p:sp>
      <p:sp>
        <p:nvSpPr>
          <p:cNvPr id="669" name="Google Shape;669;p59"/>
          <p:cNvSpPr/>
          <p:nvPr/>
        </p:nvSpPr>
        <p:spPr>
          <a:xfrm>
            <a:off x="773000" y="1191673"/>
            <a:ext cx="3361500" cy="34176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chemeClr val="lt1"/>
                </a:solidFill>
                <a:latin typeface="Roboto"/>
                <a:ea typeface="Roboto"/>
                <a:cs typeface="Roboto"/>
                <a:sym typeface="Roboto"/>
              </a:rPr>
              <a:t>TRUSTED</a:t>
            </a:r>
            <a:br>
              <a:rPr b="1" lang="en" sz="1900">
                <a:solidFill>
                  <a:schemeClr val="lt1"/>
                </a:solidFill>
                <a:latin typeface="Roboto"/>
                <a:ea typeface="Roboto"/>
                <a:cs typeface="Roboto"/>
                <a:sym typeface="Roboto"/>
              </a:rPr>
            </a:br>
            <a:br>
              <a:rPr b="1" lang="en" sz="1900">
                <a:solidFill>
                  <a:schemeClr val="lt1"/>
                </a:solidFill>
                <a:latin typeface="Roboto"/>
                <a:ea typeface="Roboto"/>
                <a:cs typeface="Roboto"/>
                <a:sym typeface="Roboto"/>
              </a:rPr>
            </a:br>
            <a:r>
              <a:rPr b="1" lang="en" sz="1900">
                <a:solidFill>
                  <a:schemeClr val="lt1"/>
                </a:solidFill>
                <a:latin typeface="Roboto"/>
                <a:ea typeface="Roboto"/>
                <a:cs typeface="Roboto"/>
                <a:sym typeface="Roboto"/>
              </a:rPr>
              <a:t>- controller style</a:t>
            </a:r>
            <a:endParaRPr b="1" sz="1900">
              <a:solidFill>
                <a:schemeClr val="lt1"/>
              </a:solidFill>
              <a:latin typeface="Roboto"/>
              <a:ea typeface="Roboto"/>
              <a:cs typeface="Roboto"/>
              <a:sym typeface="Roboto"/>
            </a:endParaRPr>
          </a:p>
          <a:p>
            <a:pPr indent="0" lvl="0" marL="0" rtl="0" algn="ctr">
              <a:spcBef>
                <a:spcPts val="0"/>
              </a:spcBef>
              <a:spcAft>
                <a:spcPts val="0"/>
              </a:spcAft>
              <a:buNone/>
            </a:pPr>
            <a:r>
              <a:t/>
            </a:r>
            <a:endParaRPr b="1" sz="1900">
              <a:solidFill>
                <a:schemeClr val="lt1"/>
              </a:solidFill>
              <a:latin typeface="Roboto"/>
              <a:ea typeface="Roboto"/>
              <a:cs typeface="Roboto"/>
              <a:sym typeface="Roboto"/>
            </a:endParaRPr>
          </a:p>
          <a:p>
            <a:pPr indent="0" lvl="0" marL="0" rtl="0" algn="ctr">
              <a:spcBef>
                <a:spcPts val="0"/>
              </a:spcBef>
              <a:spcAft>
                <a:spcPts val="0"/>
              </a:spcAft>
              <a:buNone/>
            </a:pPr>
            <a:r>
              <a:t/>
            </a:r>
            <a:endParaRPr b="1" sz="1900">
              <a:solidFill>
                <a:schemeClr val="lt1"/>
              </a:solidFill>
              <a:latin typeface="Roboto"/>
              <a:ea typeface="Roboto"/>
              <a:cs typeface="Roboto"/>
              <a:sym typeface="Roboto"/>
            </a:endParaRPr>
          </a:p>
        </p:txBody>
      </p:sp>
      <p:sp>
        <p:nvSpPr>
          <p:cNvPr id="670" name="Google Shape;670;p59"/>
          <p:cNvSpPr/>
          <p:nvPr/>
        </p:nvSpPr>
        <p:spPr>
          <a:xfrm>
            <a:off x="4779550" y="1191673"/>
            <a:ext cx="3361500" cy="34176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chemeClr val="lt1"/>
                </a:solidFill>
                <a:latin typeface="Roboto"/>
                <a:ea typeface="Roboto"/>
                <a:cs typeface="Roboto"/>
                <a:sym typeface="Roboto"/>
              </a:rPr>
              <a:t>NOT TRUSTED</a:t>
            </a:r>
            <a:br>
              <a:rPr b="1" lang="en" sz="1900">
                <a:solidFill>
                  <a:schemeClr val="lt1"/>
                </a:solidFill>
                <a:latin typeface="Roboto"/>
                <a:ea typeface="Roboto"/>
                <a:cs typeface="Roboto"/>
                <a:sym typeface="Roboto"/>
              </a:rPr>
            </a:br>
            <a:br>
              <a:rPr b="1" lang="en" sz="1900">
                <a:solidFill>
                  <a:schemeClr val="lt1"/>
                </a:solidFill>
                <a:latin typeface="Roboto"/>
                <a:ea typeface="Roboto"/>
                <a:cs typeface="Roboto"/>
                <a:sym typeface="Roboto"/>
              </a:rPr>
            </a:br>
            <a:r>
              <a:rPr b="1" lang="en" sz="1900">
                <a:solidFill>
                  <a:schemeClr val="lt1"/>
                </a:solidFill>
                <a:latin typeface="Roboto"/>
                <a:ea typeface="Roboto"/>
                <a:cs typeface="Roboto"/>
                <a:sym typeface="Roboto"/>
              </a:rPr>
              <a:t>- change log/approval style</a:t>
            </a:r>
            <a:endParaRPr b="1" sz="1900">
              <a:solidFill>
                <a:schemeClr val="lt1"/>
              </a:solidFill>
              <a:latin typeface="Roboto"/>
              <a:ea typeface="Roboto"/>
              <a:cs typeface="Roboto"/>
              <a:sym typeface="Roboto"/>
            </a:endParaRPr>
          </a:p>
          <a:p>
            <a:pPr indent="-349250" lvl="0" marL="457200" rtl="0" algn="ctr">
              <a:spcBef>
                <a:spcPts val="0"/>
              </a:spcBef>
              <a:spcAft>
                <a:spcPts val="0"/>
              </a:spcAft>
              <a:buClr>
                <a:schemeClr val="lt1"/>
              </a:buClr>
              <a:buSzPts val="1900"/>
              <a:buFont typeface="Roboto"/>
              <a:buChar char="-"/>
            </a:pPr>
            <a:r>
              <a:rPr b="1" lang="en" sz="1900">
                <a:solidFill>
                  <a:schemeClr val="lt1"/>
                </a:solidFill>
                <a:latin typeface="Roboto"/>
                <a:ea typeface="Roboto"/>
                <a:cs typeface="Roboto"/>
                <a:sym typeface="Roboto"/>
              </a:rPr>
              <a:t>Dry-run</a:t>
            </a:r>
            <a:endParaRPr b="1" sz="1900">
              <a:solidFill>
                <a:schemeClr val="lt1"/>
              </a:solidFill>
              <a:latin typeface="Roboto"/>
              <a:ea typeface="Roboto"/>
              <a:cs typeface="Roboto"/>
              <a:sym typeface="Roboto"/>
            </a:endParaRPr>
          </a:p>
          <a:p>
            <a:pPr indent="-349250" lvl="0" marL="457200" rtl="0" algn="ctr">
              <a:spcBef>
                <a:spcPts val="0"/>
              </a:spcBef>
              <a:spcAft>
                <a:spcPts val="0"/>
              </a:spcAft>
              <a:buClr>
                <a:schemeClr val="lt1"/>
              </a:buClr>
              <a:buSzPts val="1900"/>
              <a:buFont typeface="Roboto"/>
              <a:buChar char="-"/>
            </a:pPr>
            <a:r>
              <a:rPr b="1" lang="en" sz="1900">
                <a:solidFill>
                  <a:schemeClr val="lt1"/>
                </a:solidFill>
                <a:latin typeface="Roboto"/>
                <a:ea typeface="Roboto"/>
                <a:cs typeface="Roboto"/>
                <a:sym typeface="Roboto"/>
              </a:rPr>
              <a:t>Diff (before/after)</a:t>
            </a:r>
            <a:br>
              <a:rPr b="1" lang="en" sz="1900">
                <a:solidFill>
                  <a:schemeClr val="lt1"/>
                </a:solidFill>
                <a:latin typeface="Roboto"/>
                <a:ea typeface="Roboto"/>
                <a:cs typeface="Roboto"/>
                <a:sym typeface="Roboto"/>
              </a:rPr>
            </a:br>
            <a:r>
              <a:rPr b="1" lang="en" sz="1900">
                <a:solidFill>
                  <a:schemeClr val="lt1"/>
                </a:solidFill>
                <a:latin typeface="Roboto"/>
                <a:ea typeface="Roboto"/>
                <a:cs typeface="Roboto"/>
                <a:sym typeface="Roboto"/>
              </a:rPr>
              <a:t>- Rollback</a:t>
            </a:r>
            <a:endParaRPr b="1" sz="1900">
              <a:solidFill>
                <a:schemeClr val="lt1"/>
              </a:solidFill>
              <a:latin typeface="Roboto"/>
              <a:ea typeface="Roboto"/>
              <a:cs typeface="Roboto"/>
              <a:sym typeface="Roboto"/>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74" name="Shape 674"/>
        <p:cNvGrpSpPr/>
        <p:nvPr/>
      </p:nvGrpSpPr>
      <p:grpSpPr>
        <a:xfrm>
          <a:off x="0" y="0"/>
          <a:ext cx="0" cy="0"/>
          <a:chOff x="0" y="0"/>
          <a:chExt cx="0" cy="0"/>
        </a:xfrm>
      </p:grpSpPr>
      <p:sp>
        <p:nvSpPr>
          <p:cNvPr id="675" name="Google Shape;675;p60"/>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800"/>
              <a:t>Gaining Trust: Dry Run - Rollback - Diff</a:t>
            </a:r>
            <a:endParaRPr sz="2800"/>
          </a:p>
        </p:txBody>
      </p:sp>
      <p:sp>
        <p:nvSpPr>
          <p:cNvPr id="676" name="Google Shape;676;p60"/>
          <p:cNvSpPr/>
          <p:nvPr/>
        </p:nvSpPr>
        <p:spPr>
          <a:xfrm>
            <a:off x="773000" y="1960538"/>
            <a:ext cx="2545800" cy="16578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chemeClr val="lt1"/>
                </a:solidFill>
                <a:latin typeface="Roboto"/>
                <a:ea typeface="Roboto"/>
                <a:cs typeface="Roboto"/>
                <a:sym typeface="Roboto"/>
              </a:rPr>
              <a:t>DRY-RUN</a:t>
            </a:r>
            <a:endParaRPr b="1" sz="1900">
              <a:solidFill>
                <a:schemeClr val="lt1"/>
              </a:solidFill>
              <a:latin typeface="Roboto"/>
              <a:ea typeface="Roboto"/>
              <a:cs typeface="Roboto"/>
              <a:sym typeface="Roboto"/>
            </a:endParaRPr>
          </a:p>
        </p:txBody>
      </p:sp>
      <p:sp>
        <p:nvSpPr>
          <p:cNvPr id="677" name="Google Shape;677;p60"/>
          <p:cNvSpPr txBox="1"/>
          <p:nvPr/>
        </p:nvSpPr>
        <p:spPr>
          <a:xfrm>
            <a:off x="506575" y="3818125"/>
            <a:ext cx="3041700" cy="101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lt2"/>
                </a:solidFill>
                <a:latin typeface="Roboto"/>
                <a:ea typeface="Roboto"/>
                <a:cs typeface="Roboto"/>
                <a:sym typeface="Roboto"/>
              </a:rPr>
              <a:t>Try the workflow without applying it to the network</a:t>
            </a:r>
            <a:endParaRPr sz="1800">
              <a:solidFill>
                <a:schemeClr val="lt2"/>
              </a:solidFill>
              <a:latin typeface="Roboto"/>
              <a:ea typeface="Roboto"/>
              <a:cs typeface="Roboto"/>
              <a:sym typeface="Roboto"/>
            </a:endParaRPr>
          </a:p>
          <a:p>
            <a:pPr indent="0" lvl="0" marL="0" rtl="0" algn="ctr">
              <a:spcBef>
                <a:spcPts val="0"/>
              </a:spcBef>
              <a:spcAft>
                <a:spcPts val="0"/>
              </a:spcAft>
              <a:buNone/>
            </a:pPr>
            <a:r>
              <a:t/>
            </a:r>
            <a:endParaRPr sz="1800">
              <a:solidFill>
                <a:schemeClr val="lt2"/>
              </a:solidFill>
              <a:latin typeface="Roboto"/>
              <a:ea typeface="Roboto"/>
              <a:cs typeface="Roboto"/>
              <a:sym typeface="Roboto"/>
            </a:endParaRPr>
          </a:p>
        </p:txBody>
      </p:sp>
      <p:sp>
        <p:nvSpPr>
          <p:cNvPr id="678" name="Google Shape;678;p60"/>
          <p:cNvSpPr/>
          <p:nvPr/>
        </p:nvSpPr>
        <p:spPr>
          <a:xfrm>
            <a:off x="4507350" y="1972213"/>
            <a:ext cx="1727400" cy="16578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chemeClr val="lt1"/>
                </a:solidFill>
                <a:latin typeface="Roboto"/>
                <a:ea typeface="Roboto"/>
                <a:cs typeface="Roboto"/>
                <a:sym typeface="Roboto"/>
              </a:rPr>
              <a:t>BEFORE</a:t>
            </a:r>
            <a:endParaRPr b="1" sz="1900">
              <a:solidFill>
                <a:schemeClr val="lt1"/>
              </a:solidFill>
              <a:latin typeface="Roboto"/>
              <a:ea typeface="Roboto"/>
              <a:cs typeface="Roboto"/>
              <a:sym typeface="Roboto"/>
            </a:endParaRPr>
          </a:p>
        </p:txBody>
      </p:sp>
      <p:sp>
        <p:nvSpPr>
          <p:cNvPr id="679" name="Google Shape;679;p60"/>
          <p:cNvSpPr/>
          <p:nvPr/>
        </p:nvSpPr>
        <p:spPr>
          <a:xfrm>
            <a:off x="6782375" y="1972225"/>
            <a:ext cx="1632600" cy="16578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chemeClr val="lt1"/>
                </a:solidFill>
                <a:latin typeface="Roboto"/>
                <a:ea typeface="Roboto"/>
                <a:cs typeface="Roboto"/>
                <a:sym typeface="Roboto"/>
              </a:rPr>
              <a:t>AFTER</a:t>
            </a:r>
            <a:endParaRPr b="1" sz="1900">
              <a:solidFill>
                <a:schemeClr val="lt1"/>
              </a:solidFill>
              <a:latin typeface="Roboto"/>
              <a:ea typeface="Roboto"/>
              <a:cs typeface="Roboto"/>
              <a:sym typeface="Roboto"/>
            </a:endParaRPr>
          </a:p>
        </p:txBody>
      </p:sp>
      <p:sp>
        <p:nvSpPr>
          <p:cNvPr id="680" name="Google Shape;680;p60"/>
          <p:cNvSpPr txBox="1"/>
          <p:nvPr/>
        </p:nvSpPr>
        <p:spPr>
          <a:xfrm>
            <a:off x="4892175" y="671825"/>
            <a:ext cx="3522900" cy="123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2"/>
                </a:solidFill>
                <a:latin typeface="Roboto"/>
                <a:ea typeface="Roboto"/>
                <a:cs typeface="Roboto"/>
                <a:sym typeface="Roboto"/>
              </a:rPr>
              <a:t>Diff: </a:t>
            </a:r>
            <a:endParaRPr sz="1800">
              <a:solidFill>
                <a:schemeClr val="lt2"/>
              </a:solidFill>
              <a:latin typeface="Roboto"/>
              <a:ea typeface="Roboto"/>
              <a:cs typeface="Roboto"/>
              <a:sym typeface="Roboto"/>
            </a:endParaRPr>
          </a:p>
          <a:p>
            <a:pPr indent="0" lvl="0" marL="0" rtl="0" algn="l">
              <a:spcBef>
                <a:spcPts val="0"/>
              </a:spcBef>
              <a:spcAft>
                <a:spcPts val="0"/>
              </a:spcAft>
              <a:buNone/>
            </a:pPr>
            <a:r>
              <a:rPr lang="en" sz="1800">
                <a:solidFill>
                  <a:schemeClr val="lt2"/>
                </a:solidFill>
                <a:latin typeface="Roboto"/>
                <a:ea typeface="Roboto"/>
                <a:cs typeface="Roboto"/>
                <a:sym typeface="Roboto"/>
              </a:rPr>
              <a:t>- What changed?</a:t>
            </a:r>
            <a:endParaRPr sz="1800">
              <a:solidFill>
                <a:schemeClr val="lt2"/>
              </a:solidFill>
              <a:latin typeface="Roboto"/>
              <a:ea typeface="Roboto"/>
              <a:cs typeface="Roboto"/>
              <a:sym typeface="Roboto"/>
            </a:endParaRPr>
          </a:p>
          <a:p>
            <a:pPr indent="0" lvl="0" marL="0" rtl="0" algn="l">
              <a:spcBef>
                <a:spcPts val="0"/>
              </a:spcBef>
              <a:spcAft>
                <a:spcPts val="0"/>
              </a:spcAft>
              <a:buNone/>
            </a:pPr>
            <a:r>
              <a:rPr lang="en" sz="1800">
                <a:solidFill>
                  <a:schemeClr val="lt2"/>
                </a:solidFill>
                <a:latin typeface="Roboto"/>
                <a:ea typeface="Roboto"/>
                <a:cs typeface="Roboto"/>
                <a:sym typeface="Roboto"/>
              </a:rPr>
              <a:t>- Review the changes before applying to the network</a:t>
            </a:r>
            <a:endParaRPr sz="1800">
              <a:solidFill>
                <a:schemeClr val="lt2"/>
              </a:solidFill>
              <a:latin typeface="Roboto"/>
              <a:ea typeface="Roboto"/>
              <a:cs typeface="Roboto"/>
              <a:sym typeface="Roboto"/>
            </a:endParaRPr>
          </a:p>
        </p:txBody>
      </p:sp>
      <p:sp>
        <p:nvSpPr>
          <p:cNvPr id="681" name="Google Shape;681;p60"/>
          <p:cNvSpPr txBox="1"/>
          <p:nvPr/>
        </p:nvSpPr>
        <p:spPr>
          <a:xfrm>
            <a:off x="4770750" y="3666102"/>
            <a:ext cx="3522900" cy="123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2"/>
                </a:solidFill>
                <a:latin typeface="Roboto"/>
                <a:ea typeface="Roboto"/>
                <a:cs typeface="Roboto"/>
                <a:sym typeface="Roboto"/>
              </a:rPr>
              <a:t>Rollback</a:t>
            </a:r>
            <a:r>
              <a:rPr lang="en" sz="1800">
                <a:solidFill>
                  <a:schemeClr val="lt2"/>
                </a:solidFill>
                <a:latin typeface="Roboto"/>
                <a:ea typeface="Roboto"/>
                <a:cs typeface="Roboto"/>
                <a:sym typeface="Roboto"/>
              </a:rPr>
              <a:t>: </a:t>
            </a:r>
            <a:endParaRPr sz="1800">
              <a:solidFill>
                <a:schemeClr val="lt2"/>
              </a:solidFill>
              <a:latin typeface="Roboto"/>
              <a:ea typeface="Roboto"/>
              <a:cs typeface="Roboto"/>
              <a:sym typeface="Roboto"/>
            </a:endParaRPr>
          </a:p>
          <a:p>
            <a:pPr indent="0" lvl="0" marL="0" rtl="0" algn="l">
              <a:spcBef>
                <a:spcPts val="0"/>
              </a:spcBef>
              <a:spcAft>
                <a:spcPts val="0"/>
              </a:spcAft>
              <a:buNone/>
            </a:pPr>
            <a:r>
              <a:rPr lang="en" sz="1800">
                <a:solidFill>
                  <a:schemeClr val="lt2"/>
                </a:solidFill>
                <a:latin typeface="Roboto"/>
                <a:ea typeface="Roboto"/>
                <a:cs typeface="Roboto"/>
                <a:sym typeface="Roboto"/>
              </a:rPr>
              <a:t>- Something bad happened, move back to a well known good state</a:t>
            </a:r>
            <a:endParaRPr sz="1800">
              <a:solidFill>
                <a:schemeClr val="lt2"/>
              </a:solidFill>
              <a:latin typeface="Roboto"/>
              <a:ea typeface="Roboto"/>
              <a:cs typeface="Roboto"/>
              <a:sym typeface="Roboto"/>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61"/>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800"/>
              <a:t>Orchestrator</a:t>
            </a:r>
            <a:r>
              <a:rPr lang="en" sz="2800"/>
              <a:t> - Requirements</a:t>
            </a:r>
            <a:endParaRPr sz="2800"/>
          </a:p>
        </p:txBody>
      </p:sp>
      <p:sp>
        <p:nvSpPr>
          <p:cNvPr id="687" name="Google Shape;687;p61"/>
          <p:cNvSpPr txBox="1"/>
          <p:nvPr>
            <p:ph type="title"/>
          </p:nvPr>
        </p:nvSpPr>
        <p:spPr>
          <a:xfrm>
            <a:off x="291775" y="1027025"/>
            <a:ext cx="4215300" cy="709500"/>
          </a:xfrm>
          <a:prstGeom prst="rect">
            <a:avLst/>
          </a:prstGeom>
          <a:solidFill>
            <a:srgbClr val="18298C"/>
          </a:solidFill>
        </p:spPr>
        <p:txBody>
          <a:bodyPr anchorCtr="0" anchor="ctr" bIns="91425" lIns="91425" spcFirstLastPara="1" rIns="91425" wrap="square" tIns="91425">
            <a:noAutofit/>
          </a:bodyPr>
          <a:lstStyle/>
          <a:p>
            <a:pPr indent="0" lvl="0" marL="0" rtl="0" algn="l">
              <a:spcBef>
                <a:spcPts val="0"/>
              </a:spcBef>
              <a:spcAft>
                <a:spcPts val="0"/>
              </a:spcAft>
              <a:buNone/>
            </a:pPr>
            <a:r>
              <a:rPr lang="en" sz="1600"/>
              <a:t>MUST enable to </a:t>
            </a:r>
            <a:r>
              <a:rPr lang="en" sz="1600"/>
              <a:t>coordinate</a:t>
            </a:r>
            <a:r>
              <a:rPr lang="en" sz="1600"/>
              <a:t> processes across the various building blocks</a:t>
            </a:r>
            <a:endParaRPr sz="1600"/>
          </a:p>
        </p:txBody>
      </p:sp>
      <p:sp>
        <p:nvSpPr>
          <p:cNvPr id="688" name="Google Shape;688;p61"/>
          <p:cNvSpPr txBox="1"/>
          <p:nvPr>
            <p:ph type="title"/>
          </p:nvPr>
        </p:nvSpPr>
        <p:spPr>
          <a:xfrm>
            <a:off x="291775" y="1933525"/>
            <a:ext cx="4215300" cy="962100"/>
          </a:xfrm>
          <a:prstGeom prst="rect">
            <a:avLst/>
          </a:prstGeom>
          <a:solidFill>
            <a:srgbClr val="0063AE"/>
          </a:solidFill>
        </p:spPr>
        <p:txBody>
          <a:bodyPr anchorCtr="0" anchor="ctr" bIns="91425" lIns="91425" spcFirstLastPara="1" rIns="91425" wrap="square" tIns="91425">
            <a:noAutofit/>
          </a:bodyPr>
          <a:lstStyle/>
          <a:p>
            <a:pPr indent="0" lvl="0" marL="0" rtl="0" algn="ctr">
              <a:spcBef>
                <a:spcPts val="0"/>
              </a:spcBef>
              <a:spcAft>
                <a:spcPts val="0"/>
              </a:spcAft>
              <a:buNone/>
            </a:pPr>
            <a:r>
              <a:rPr lang="en" sz="1600"/>
              <a:t>Process execution SHOULD follow an event-driven approach</a:t>
            </a:r>
            <a:endParaRPr sz="1600"/>
          </a:p>
        </p:txBody>
      </p:sp>
      <p:sp>
        <p:nvSpPr>
          <p:cNvPr id="689" name="Google Shape;689;p61"/>
          <p:cNvSpPr txBox="1"/>
          <p:nvPr>
            <p:ph type="title"/>
          </p:nvPr>
        </p:nvSpPr>
        <p:spPr>
          <a:xfrm>
            <a:off x="4709550" y="2949575"/>
            <a:ext cx="4215300" cy="771600"/>
          </a:xfrm>
          <a:prstGeom prst="rect">
            <a:avLst/>
          </a:prstGeom>
          <a:solidFill>
            <a:srgbClr val="1155CC"/>
          </a:solidFill>
        </p:spPr>
        <p:txBody>
          <a:bodyPr anchorCtr="0" anchor="ctr" bIns="91425" lIns="91425" spcFirstLastPara="1" rIns="91425" wrap="square" tIns="91425">
            <a:noAutofit/>
          </a:bodyPr>
          <a:lstStyle/>
          <a:p>
            <a:pPr indent="0" lvl="0" marL="0" rtl="0" algn="ctr">
              <a:spcBef>
                <a:spcPts val="0"/>
              </a:spcBef>
              <a:spcAft>
                <a:spcPts val="0"/>
              </a:spcAft>
              <a:buNone/>
            </a:pPr>
            <a:r>
              <a:rPr lang="en" sz="1600"/>
              <a:t>MAY include logic to correlate multiple events, infer relationships</a:t>
            </a:r>
            <a:endParaRPr sz="1600"/>
          </a:p>
        </p:txBody>
      </p:sp>
      <p:sp>
        <p:nvSpPr>
          <p:cNvPr id="690" name="Google Shape;690;p61"/>
          <p:cNvSpPr txBox="1"/>
          <p:nvPr>
            <p:ph type="title"/>
          </p:nvPr>
        </p:nvSpPr>
        <p:spPr>
          <a:xfrm>
            <a:off x="4783950" y="1027025"/>
            <a:ext cx="4215300" cy="771600"/>
          </a:xfrm>
          <a:prstGeom prst="rect">
            <a:avLst/>
          </a:prstGeom>
          <a:solidFill>
            <a:srgbClr val="0063AE"/>
          </a:solidFill>
        </p:spPr>
        <p:txBody>
          <a:bodyPr anchorCtr="0" anchor="ctr" bIns="91425" lIns="91425" spcFirstLastPara="1" rIns="91425" wrap="square" tIns="91425">
            <a:noAutofit/>
          </a:bodyPr>
          <a:lstStyle/>
          <a:p>
            <a:pPr indent="0" lvl="0" marL="0" rtl="0" algn="ctr">
              <a:spcBef>
                <a:spcPts val="0"/>
              </a:spcBef>
              <a:spcAft>
                <a:spcPts val="0"/>
              </a:spcAft>
              <a:buNone/>
            </a:pPr>
            <a:r>
              <a:rPr lang="en" sz="1600"/>
              <a:t>SHOULD provide a dry-run operation to check the expected result of the workflow</a:t>
            </a:r>
            <a:endParaRPr sz="1600"/>
          </a:p>
        </p:txBody>
      </p:sp>
      <p:sp>
        <p:nvSpPr>
          <p:cNvPr id="691" name="Google Shape;691;p61"/>
          <p:cNvSpPr txBox="1"/>
          <p:nvPr>
            <p:ph type="title"/>
          </p:nvPr>
        </p:nvSpPr>
        <p:spPr>
          <a:xfrm>
            <a:off x="291775" y="4016825"/>
            <a:ext cx="4215300" cy="709500"/>
          </a:xfrm>
          <a:prstGeom prst="rect">
            <a:avLst/>
          </a:prstGeom>
          <a:solidFill>
            <a:srgbClr val="0063AE"/>
          </a:solidFill>
        </p:spPr>
        <p:txBody>
          <a:bodyPr anchorCtr="0" anchor="ctr" bIns="91425" lIns="91425" spcFirstLastPara="1" rIns="91425" wrap="square" tIns="91425">
            <a:noAutofit/>
          </a:bodyPr>
          <a:lstStyle/>
          <a:p>
            <a:pPr indent="0" lvl="0" marL="0" rtl="0" algn="ctr">
              <a:spcBef>
                <a:spcPts val="0"/>
              </a:spcBef>
              <a:spcAft>
                <a:spcPts val="0"/>
              </a:spcAft>
              <a:buNone/>
            </a:pPr>
            <a:r>
              <a:rPr lang="en" sz="1600"/>
              <a:t>SHOULD provide the ability to schedule the execution of a workflow</a:t>
            </a:r>
            <a:endParaRPr sz="1600"/>
          </a:p>
        </p:txBody>
      </p:sp>
      <p:sp>
        <p:nvSpPr>
          <p:cNvPr id="692" name="Google Shape;692;p61"/>
          <p:cNvSpPr txBox="1"/>
          <p:nvPr>
            <p:ph type="title"/>
          </p:nvPr>
        </p:nvSpPr>
        <p:spPr>
          <a:xfrm>
            <a:off x="291775" y="3041050"/>
            <a:ext cx="4215300" cy="709500"/>
          </a:xfrm>
          <a:prstGeom prst="rect">
            <a:avLst/>
          </a:prstGeom>
          <a:solidFill>
            <a:srgbClr val="0063AE"/>
          </a:solidFill>
        </p:spPr>
        <p:txBody>
          <a:bodyPr anchorCtr="0" anchor="ctr" bIns="91425" lIns="91425" spcFirstLastPara="1" rIns="91425" wrap="square" tIns="91425">
            <a:noAutofit/>
          </a:bodyPr>
          <a:lstStyle/>
          <a:p>
            <a:pPr indent="0" lvl="0" marL="0" rtl="0" algn="ctr">
              <a:spcBef>
                <a:spcPts val="0"/>
              </a:spcBef>
              <a:spcAft>
                <a:spcPts val="0"/>
              </a:spcAft>
              <a:buNone/>
            </a:pPr>
            <a:r>
              <a:rPr lang="en" sz="1600"/>
              <a:t>Execution logic SHOULD allow for reverse/compensating actions </a:t>
            </a:r>
            <a:endParaRPr sz="1600"/>
          </a:p>
        </p:txBody>
      </p:sp>
      <p:sp>
        <p:nvSpPr>
          <p:cNvPr id="693" name="Google Shape;693;p61"/>
          <p:cNvSpPr txBox="1"/>
          <p:nvPr>
            <p:ph type="title"/>
          </p:nvPr>
        </p:nvSpPr>
        <p:spPr>
          <a:xfrm>
            <a:off x="4783950" y="1962100"/>
            <a:ext cx="4215300" cy="709500"/>
          </a:xfrm>
          <a:prstGeom prst="rect">
            <a:avLst/>
          </a:prstGeom>
          <a:solidFill>
            <a:srgbClr val="0063AE"/>
          </a:solidFill>
        </p:spPr>
        <p:txBody>
          <a:bodyPr anchorCtr="0" anchor="ctr" bIns="91425" lIns="91425" spcFirstLastPara="1" rIns="91425" wrap="square" tIns="91425">
            <a:noAutofit/>
          </a:bodyPr>
          <a:lstStyle/>
          <a:p>
            <a:pPr indent="0" lvl="0" marL="0" rtl="0" algn="ctr">
              <a:spcBef>
                <a:spcPts val="0"/>
              </a:spcBef>
              <a:spcAft>
                <a:spcPts val="0"/>
              </a:spcAft>
              <a:buNone/>
            </a:pPr>
            <a:r>
              <a:rPr lang="en" sz="1600"/>
              <a:t>SHOULD provide logging and </a:t>
            </a:r>
            <a:r>
              <a:rPr lang="en" sz="1600"/>
              <a:t>traceability</a:t>
            </a:r>
            <a:r>
              <a:rPr lang="en" sz="1600"/>
              <a:t> of past and current workflows</a:t>
            </a:r>
            <a:endParaRPr sz="160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62"/>
          <p:cNvSpPr txBox="1"/>
          <p:nvPr>
            <p:ph type="title"/>
          </p:nvPr>
        </p:nvSpPr>
        <p:spPr>
          <a:xfrm>
            <a:off x="490250" y="488250"/>
            <a:ext cx="62271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200"/>
              <a:t>Presentation</a:t>
            </a:r>
            <a:endParaRPr sz="4200"/>
          </a:p>
        </p:txBody>
      </p:sp>
      <p:pic>
        <p:nvPicPr>
          <p:cNvPr id="699" name="Google Shape;699;p62"/>
          <p:cNvPicPr preferRelativeResize="0"/>
          <p:nvPr/>
        </p:nvPicPr>
        <p:blipFill>
          <a:blip r:embed="rId3">
            <a:alphaModFix/>
          </a:blip>
          <a:stretch>
            <a:fillRect/>
          </a:stretch>
        </p:blipFill>
        <p:spPr>
          <a:xfrm>
            <a:off x="4299575" y="1371150"/>
            <a:ext cx="4707299" cy="2401199"/>
          </a:xfrm>
          <a:prstGeom prst="rect">
            <a:avLst/>
          </a:prstGeom>
          <a:noFill/>
          <a:ln>
            <a:noFill/>
          </a:ln>
        </p:spPr>
      </p:pic>
      <p:sp>
        <p:nvSpPr>
          <p:cNvPr id="700" name="Google Shape;700;p62"/>
          <p:cNvSpPr/>
          <p:nvPr/>
        </p:nvSpPr>
        <p:spPr>
          <a:xfrm>
            <a:off x="5387700" y="1409150"/>
            <a:ext cx="2504100" cy="2817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descr="Overhead shot of young people sitting on a boardwalk" id="106" name="Google Shape;106;p18"/>
          <p:cNvPicPr preferRelativeResize="0"/>
          <p:nvPr/>
        </p:nvPicPr>
        <p:blipFill rotWithShape="1">
          <a:blip r:embed="rId3">
            <a:alphaModFix/>
          </a:blip>
          <a:srcRect b="8064" l="0" r="1254" t="8630"/>
          <a:stretch/>
        </p:blipFill>
        <p:spPr>
          <a:xfrm>
            <a:off x="-30675" y="0"/>
            <a:ext cx="9174676" cy="5143501"/>
          </a:xfrm>
          <a:prstGeom prst="rect">
            <a:avLst/>
          </a:prstGeom>
          <a:noFill/>
          <a:ln>
            <a:noFill/>
          </a:ln>
        </p:spPr>
      </p:pic>
      <p:sp>
        <p:nvSpPr>
          <p:cNvPr id="107" name="Google Shape;107;p18"/>
          <p:cNvSpPr txBox="1"/>
          <p:nvPr>
            <p:ph type="title"/>
          </p:nvPr>
        </p:nvSpPr>
        <p:spPr>
          <a:xfrm>
            <a:off x="112800" y="526350"/>
            <a:ext cx="36036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b="1" sz="3000"/>
          </a:p>
          <a:p>
            <a:pPr indent="0" lvl="0" marL="0" rtl="0" algn="l">
              <a:spcBef>
                <a:spcPts val="1000"/>
              </a:spcBef>
              <a:spcAft>
                <a:spcPts val="1000"/>
              </a:spcAft>
              <a:buNone/>
            </a:pPr>
            <a:r>
              <a:rPr lang="en" sz="3000"/>
              <a:t>Yet, it’s still overly complicated for most organizations</a:t>
            </a:r>
            <a:br>
              <a:rPr lang="en" sz="3000"/>
            </a:br>
            <a:br>
              <a:rPr lang="en" sz="3000"/>
            </a:br>
            <a:r>
              <a:rPr lang="en" sz="3000"/>
              <a:t>Building it is hard, maintaining it is almost impossible</a:t>
            </a:r>
            <a:endParaRPr/>
          </a:p>
        </p:txBody>
      </p:sp>
      <p:pic>
        <p:nvPicPr>
          <p:cNvPr id="108" name="Google Shape;108;p18"/>
          <p:cNvPicPr preferRelativeResize="0"/>
          <p:nvPr/>
        </p:nvPicPr>
        <p:blipFill>
          <a:blip r:embed="rId4">
            <a:alphaModFix/>
          </a:blip>
          <a:stretch>
            <a:fillRect/>
          </a:stretch>
        </p:blipFill>
        <p:spPr>
          <a:xfrm>
            <a:off x="3671025" y="807150"/>
            <a:ext cx="5293200" cy="3529200"/>
          </a:xfrm>
          <a:prstGeom prst="roundRect">
            <a:avLst>
              <a:gd fmla="val 3030" name="adj"/>
            </a:avLst>
          </a:prstGeom>
          <a:noFill/>
          <a:ln cap="flat" cmpd="sng" w="28575">
            <a:solidFill>
              <a:schemeClr val="lt1"/>
            </a:solidFill>
            <a:prstDash val="solid"/>
            <a:round/>
            <a:headEnd len="sm" w="sm" type="none"/>
            <a:tailEnd len="sm" w="sm" type="none"/>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p63"/>
          <p:cNvSpPr txBox="1"/>
          <p:nvPr>
            <p:ph type="title"/>
          </p:nvPr>
        </p:nvSpPr>
        <p:spPr>
          <a:xfrm>
            <a:off x="460950" y="2065350"/>
            <a:ext cx="3687300" cy="1012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Presentation</a:t>
            </a:r>
            <a:endParaRPr/>
          </a:p>
        </p:txBody>
      </p:sp>
      <p:sp>
        <p:nvSpPr>
          <p:cNvPr id="706" name="Google Shape;706;p63"/>
          <p:cNvSpPr txBox="1"/>
          <p:nvPr/>
        </p:nvSpPr>
        <p:spPr>
          <a:xfrm>
            <a:off x="4453225" y="572850"/>
            <a:ext cx="4229700" cy="3997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000"/>
              </a:spcAft>
              <a:buNone/>
            </a:pPr>
            <a:r>
              <a:rPr b="1" i="1" lang="en" sz="1800">
                <a:solidFill>
                  <a:srgbClr val="FAFAFA"/>
                </a:solidFill>
                <a:latin typeface="Roboto"/>
                <a:ea typeface="Roboto"/>
                <a:cs typeface="Roboto"/>
                <a:sym typeface="Roboto"/>
              </a:rPr>
              <a:t>Provides the interfaces through which users interact with the system, including dashboards, graphical user interfaces</a:t>
            </a:r>
            <a:endParaRPr sz="1600">
              <a:solidFill>
                <a:srgbClr val="737373"/>
              </a:solidFill>
              <a:latin typeface="Roboto"/>
              <a:ea typeface="Roboto"/>
              <a:cs typeface="Roboto"/>
              <a:sym typeface="Roboto"/>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p64"/>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b="1" i="1" lang="en">
                <a:solidFill>
                  <a:schemeClr val="accent4"/>
                </a:solidFill>
              </a:rPr>
              <a:t>It is designed to interface with any of the other building blocks as required, serving as the primary point of contact between humans and the automation system, but this does not imply the need for a single pane of glass.</a:t>
            </a:r>
            <a:endParaRPr/>
          </a:p>
        </p:txBody>
      </p:sp>
      <p:sp>
        <p:nvSpPr>
          <p:cNvPr id="712" name="Google Shape;712;p64"/>
          <p:cNvSpPr txBox="1"/>
          <p:nvPr>
            <p:ph idx="1" type="subTitle"/>
          </p:nvPr>
        </p:nvSpPr>
        <p:spPr>
          <a:xfrm>
            <a:off x="265500" y="1549550"/>
            <a:ext cx="4199700" cy="246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300"/>
              <a:t>Presentation</a:t>
            </a:r>
            <a:endParaRPr b="1" sz="2300"/>
          </a:p>
          <a:p>
            <a:pPr indent="0" lvl="0" marL="0" rtl="0" algn="ctr">
              <a:spcBef>
                <a:spcPts val="0"/>
              </a:spcBef>
              <a:spcAft>
                <a:spcPts val="0"/>
              </a:spcAft>
              <a:buNone/>
            </a:pPr>
            <a:r>
              <a:t/>
            </a:r>
            <a:endParaRPr b="1" sz="2300"/>
          </a:p>
          <a:p>
            <a:pPr indent="0" lvl="0" marL="0" rtl="0" algn="ctr">
              <a:spcBef>
                <a:spcPts val="0"/>
              </a:spcBef>
              <a:spcAft>
                <a:spcPts val="0"/>
              </a:spcAft>
              <a:buNone/>
            </a:pPr>
            <a:r>
              <a:rPr lang="en" sz="2300"/>
              <a:t>It’s important to separate the presentation layer to avoid building workflows that are specific to one tool / interface </a:t>
            </a:r>
            <a:endParaRPr sz="230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p65"/>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800"/>
              <a:t>Presentation</a:t>
            </a:r>
            <a:r>
              <a:rPr lang="en" sz="2800"/>
              <a:t> - Requirements</a:t>
            </a:r>
            <a:endParaRPr sz="2800"/>
          </a:p>
        </p:txBody>
      </p:sp>
      <p:sp>
        <p:nvSpPr>
          <p:cNvPr id="718" name="Google Shape;718;p65"/>
          <p:cNvSpPr txBox="1"/>
          <p:nvPr>
            <p:ph type="title"/>
          </p:nvPr>
        </p:nvSpPr>
        <p:spPr>
          <a:xfrm>
            <a:off x="291775" y="1027025"/>
            <a:ext cx="4215300" cy="709500"/>
          </a:xfrm>
          <a:prstGeom prst="rect">
            <a:avLst/>
          </a:prstGeom>
          <a:solidFill>
            <a:srgbClr val="18298C"/>
          </a:solidFill>
        </p:spPr>
        <p:txBody>
          <a:bodyPr anchorCtr="0" anchor="ctr" bIns="91425" lIns="91425" spcFirstLastPara="1" rIns="91425" wrap="square" tIns="91425">
            <a:noAutofit/>
          </a:bodyPr>
          <a:lstStyle/>
          <a:p>
            <a:pPr indent="0" lvl="0" marL="0" rtl="0" algn="l">
              <a:spcBef>
                <a:spcPts val="0"/>
              </a:spcBef>
              <a:spcAft>
                <a:spcPts val="0"/>
              </a:spcAft>
              <a:buNone/>
            </a:pPr>
            <a:r>
              <a:rPr lang="en" sz="1600"/>
              <a:t>MUST provide robust authentication and authorization capabilities.</a:t>
            </a:r>
            <a:endParaRPr sz="1600"/>
          </a:p>
        </p:txBody>
      </p:sp>
      <p:sp>
        <p:nvSpPr>
          <p:cNvPr id="719" name="Google Shape;719;p65"/>
          <p:cNvSpPr txBox="1"/>
          <p:nvPr>
            <p:ph type="title"/>
          </p:nvPr>
        </p:nvSpPr>
        <p:spPr>
          <a:xfrm>
            <a:off x="291775" y="2967550"/>
            <a:ext cx="4215300" cy="771600"/>
          </a:xfrm>
          <a:prstGeom prst="rect">
            <a:avLst/>
          </a:prstGeom>
          <a:solidFill>
            <a:srgbClr val="1155CC"/>
          </a:solidFill>
        </p:spPr>
        <p:txBody>
          <a:bodyPr anchorCtr="0" anchor="ctr" bIns="91425" lIns="91425" spcFirstLastPara="1" rIns="91425" wrap="square" tIns="91425">
            <a:noAutofit/>
          </a:bodyPr>
          <a:lstStyle/>
          <a:p>
            <a:pPr indent="0" lvl="0" marL="0" rtl="0" algn="ctr">
              <a:spcBef>
                <a:spcPts val="0"/>
              </a:spcBef>
              <a:spcAft>
                <a:spcPts val="0"/>
              </a:spcAft>
              <a:buNone/>
            </a:pPr>
            <a:r>
              <a:rPr lang="en" sz="1600"/>
              <a:t>MAY support both read and write interactions</a:t>
            </a:r>
            <a:endParaRPr sz="1600"/>
          </a:p>
        </p:txBody>
      </p:sp>
      <p:sp>
        <p:nvSpPr>
          <p:cNvPr id="720" name="Google Shape;720;p65"/>
          <p:cNvSpPr txBox="1"/>
          <p:nvPr>
            <p:ph type="title"/>
          </p:nvPr>
        </p:nvSpPr>
        <p:spPr>
          <a:xfrm>
            <a:off x="291775" y="1989125"/>
            <a:ext cx="4215300" cy="709500"/>
          </a:xfrm>
          <a:prstGeom prst="rect">
            <a:avLst/>
          </a:prstGeom>
          <a:solidFill>
            <a:srgbClr val="1155CC"/>
          </a:solidFill>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600"/>
              <a:t>MAY take various forms depending on the needs of the end user</a:t>
            </a:r>
            <a:endParaRPr sz="160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sp>
        <p:nvSpPr>
          <p:cNvPr id="725" name="Google Shape;725;p66"/>
          <p:cNvSpPr txBox="1"/>
          <p:nvPr>
            <p:ph type="title"/>
          </p:nvPr>
        </p:nvSpPr>
        <p:spPr>
          <a:xfrm>
            <a:off x="490250" y="488250"/>
            <a:ext cx="80730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Practical Example</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67"/>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Use case: Rollout subnet </a:t>
            </a:r>
            <a:r>
              <a:rPr lang="en"/>
              <a:t>10.100.0.0</a:t>
            </a:r>
            <a:r>
              <a:rPr lang="en"/>
              <a:t>/</a:t>
            </a:r>
            <a:r>
              <a:rPr lang="en"/>
              <a:t>24</a:t>
            </a:r>
            <a:r>
              <a:rPr lang="en"/>
              <a:t> </a:t>
            </a:r>
            <a:r>
              <a:rPr lang="en"/>
              <a:t>across</a:t>
            </a:r>
            <a:r>
              <a:rPr lang="en"/>
              <a:t> 50 sites</a:t>
            </a:r>
            <a:endParaRPr/>
          </a:p>
        </p:txBody>
      </p:sp>
      <p:pic>
        <p:nvPicPr>
          <p:cNvPr id="731" name="Google Shape;731;p67"/>
          <p:cNvPicPr preferRelativeResize="0"/>
          <p:nvPr/>
        </p:nvPicPr>
        <p:blipFill>
          <a:blip r:embed="rId3">
            <a:alphaModFix/>
          </a:blip>
          <a:stretch>
            <a:fillRect/>
          </a:stretch>
        </p:blipFill>
        <p:spPr>
          <a:xfrm>
            <a:off x="435913" y="771450"/>
            <a:ext cx="8272187" cy="4219651"/>
          </a:xfrm>
          <a:prstGeom prst="rect">
            <a:avLst/>
          </a:prstGeom>
          <a:noFill/>
          <a:ln>
            <a:noFill/>
          </a:ln>
        </p:spPr>
      </p:pic>
      <p:sp>
        <p:nvSpPr>
          <p:cNvPr id="732" name="Google Shape;732;p67"/>
          <p:cNvSpPr/>
          <p:nvPr/>
        </p:nvSpPr>
        <p:spPr>
          <a:xfrm>
            <a:off x="5742350" y="816475"/>
            <a:ext cx="318600" cy="311400"/>
          </a:xfrm>
          <a:prstGeom prst="ellipse">
            <a:avLst/>
          </a:prstGeom>
          <a:solidFill>
            <a:srgbClr val="092272"/>
          </a:solidFill>
          <a:ln cap="flat" cmpd="sng" w="9525">
            <a:solidFill>
              <a:srgbClr val="07244D"/>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a:solidFill>
                  <a:schemeClr val="lt1"/>
                </a:solidFill>
                <a:latin typeface="Roboto"/>
                <a:ea typeface="Roboto"/>
                <a:cs typeface="Roboto"/>
                <a:sym typeface="Roboto"/>
              </a:rPr>
              <a:t>1</a:t>
            </a:r>
            <a:endParaRPr b="1">
              <a:solidFill>
                <a:schemeClr val="lt1"/>
              </a:solidFill>
              <a:latin typeface="Roboto"/>
              <a:ea typeface="Roboto"/>
              <a:cs typeface="Roboto"/>
              <a:sym typeface="Roboto"/>
            </a:endParaRPr>
          </a:p>
        </p:txBody>
      </p:sp>
      <p:sp>
        <p:nvSpPr>
          <p:cNvPr id="733" name="Google Shape;733;p67"/>
          <p:cNvSpPr txBox="1"/>
          <p:nvPr/>
        </p:nvSpPr>
        <p:spPr>
          <a:xfrm>
            <a:off x="6460425" y="739414"/>
            <a:ext cx="1291500" cy="648300"/>
          </a:xfrm>
          <a:prstGeom prst="rect">
            <a:avLst/>
          </a:prstGeom>
          <a:solidFill>
            <a:srgbClr val="09227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Roboto"/>
                <a:ea typeface="Roboto"/>
                <a:cs typeface="Roboto"/>
                <a:sym typeface="Roboto"/>
              </a:rPr>
              <a:t>Enter: - subnet, vlan, routing</a:t>
            </a:r>
            <a:endParaRPr sz="1000">
              <a:solidFill>
                <a:schemeClr val="lt1"/>
              </a:solidFill>
              <a:latin typeface="Roboto"/>
              <a:ea typeface="Roboto"/>
              <a:cs typeface="Roboto"/>
              <a:sym typeface="Roboto"/>
            </a:endParaRPr>
          </a:p>
        </p:txBody>
      </p:sp>
      <p:sp>
        <p:nvSpPr>
          <p:cNvPr id="734" name="Google Shape;734;p67"/>
          <p:cNvSpPr/>
          <p:nvPr/>
        </p:nvSpPr>
        <p:spPr>
          <a:xfrm>
            <a:off x="5039850" y="1459418"/>
            <a:ext cx="318600" cy="311400"/>
          </a:xfrm>
          <a:prstGeom prst="ellipse">
            <a:avLst/>
          </a:prstGeom>
          <a:solidFill>
            <a:srgbClr val="092272"/>
          </a:solidFill>
          <a:ln cap="flat" cmpd="sng" w="9525">
            <a:solidFill>
              <a:srgbClr val="07244D"/>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a:solidFill>
                  <a:schemeClr val="lt1"/>
                </a:solidFill>
                <a:latin typeface="Roboto"/>
                <a:ea typeface="Roboto"/>
                <a:cs typeface="Roboto"/>
                <a:sym typeface="Roboto"/>
              </a:rPr>
              <a:t>2</a:t>
            </a:r>
            <a:endParaRPr b="1">
              <a:solidFill>
                <a:schemeClr val="lt1"/>
              </a:solidFill>
              <a:latin typeface="Roboto"/>
              <a:ea typeface="Roboto"/>
              <a:cs typeface="Roboto"/>
              <a:sym typeface="Roboto"/>
            </a:endParaRPr>
          </a:p>
        </p:txBody>
      </p:sp>
      <p:sp>
        <p:nvSpPr>
          <p:cNvPr id="735" name="Google Shape;735;p67"/>
          <p:cNvSpPr txBox="1"/>
          <p:nvPr/>
        </p:nvSpPr>
        <p:spPr>
          <a:xfrm>
            <a:off x="5212325" y="2064175"/>
            <a:ext cx="1010400" cy="311400"/>
          </a:xfrm>
          <a:prstGeom prst="rect">
            <a:avLst/>
          </a:prstGeom>
          <a:solidFill>
            <a:srgbClr val="09227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Roboto"/>
                <a:ea typeface="Roboto"/>
                <a:cs typeface="Roboto"/>
                <a:sym typeface="Roboto"/>
              </a:rPr>
              <a:t>webhook</a:t>
            </a:r>
            <a:endParaRPr sz="1000">
              <a:solidFill>
                <a:schemeClr val="lt1"/>
              </a:solidFill>
              <a:latin typeface="Roboto"/>
              <a:ea typeface="Roboto"/>
              <a:cs typeface="Roboto"/>
              <a:sym typeface="Roboto"/>
            </a:endParaRPr>
          </a:p>
        </p:txBody>
      </p:sp>
      <p:cxnSp>
        <p:nvCxnSpPr>
          <p:cNvPr id="736" name="Google Shape;736;p67"/>
          <p:cNvCxnSpPr/>
          <p:nvPr/>
        </p:nvCxnSpPr>
        <p:spPr>
          <a:xfrm rot="10800000">
            <a:off x="5317325" y="1913750"/>
            <a:ext cx="800400" cy="7500"/>
          </a:xfrm>
          <a:prstGeom prst="straightConnector1">
            <a:avLst/>
          </a:prstGeom>
          <a:noFill/>
          <a:ln cap="flat" cmpd="sng" w="19050">
            <a:solidFill>
              <a:srgbClr val="07244D"/>
            </a:solidFill>
            <a:prstDash val="solid"/>
            <a:round/>
            <a:headEnd len="med" w="med" type="none"/>
            <a:tailEnd len="med" w="med" type="triangle"/>
          </a:ln>
        </p:spPr>
      </p:cxnSp>
      <p:sp>
        <p:nvSpPr>
          <p:cNvPr id="737" name="Google Shape;737;p67"/>
          <p:cNvSpPr/>
          <p:nvPr/>
        </p:nvSpPr>
        <p:spPr>
          <a:xfrm>
            <a:off x="4090200" y="1844999"/>
            <a:ext cx="963600" cy="815400"/>
          </a:xfrm>
          <a:prstGeom prst="foldedCorner">
            <a:avLst>
              <a:gd fmla="val 16667"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Roboto"/>
                <a:ea typeface="Roboto"/>
                <a:cs typeface="Roboto"/>
                <a:sym typeface="Roboto"/>
              </a:rPr>
              <a:t>workflow</a:t>
            </a:r>
            <a:endParaRPr>
              <a:solidFill>
                <a:schemeClr val="lt1"/>
              </a:solidFill>
              <a:latin typeface="Roboto"/>
              <a:ea typeface="Roboto"/>
              <a:cs typeface="Roboto"/>
              <a:sym typeface="Roboto"/>
            </a:endParaRPr>
          </a:p>
        </p:txBody>
      </p:sp>
      <p:sp>
        <p:nvSpPr>
          <p:cNvPr id="738" name="Google Shape;738;p67"/>
          <p:cNvSpPr/>
          <p:nvPr/>
        </p:nvSpPr>
        <p:spPr>
          <a:xfrm>
            <a:off x="4893725" y="3135318"/>
            <a:ext cx="318600" cy="311400"/>
          </a:xfrm>
          <a:prstGeom prst="ellipse">
            <a:avLst/>
          </a:prstGeom>
          <a:solidFill>
            <a:srgbClr val="092272"/>
          </a:solidFill>
          <a:ln cap="flat" cmpd="sng" w="9525">
            <a:solidFill>
              <a:srgbClr val="07244D"/>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a:solidFill>
                  <a:schemeClr val="lt1"/>
                </a:solidFill>
                <a:latin typeface="Roboto"/>
                <a:ea typeface="Roboto"/>
                <a:cs typeface="Roboto"/>
                <a:sym typeface="Roboto"/>
              </a:rPr>
              <a:t>3</a:t>
            </a:r>
            <a:endParaRPr b="1">
              <a:solidFill>
                <a:schemeClr val="lt1"/>
              </a:solidFill>
              <a:latin typeface="Roboto"/>
              <a:ea typeface="Roboto"/>
              <a:cs typeface="Roboto"/>
              <a:sym typeface="Roboto"/>
            </a:endParaRPr>
          </a:p>
        </p:txBody>
      </p:sp>
      <p:sp>
        <p:nvSpPr>
          <p:cNvPr id="739" name="Google Shape;739;p67"/>
          <p:cNvSpPr/>
          <p:nvPr/>
        </p:nvSpPr>
        <p:spPr>
          <a:xfrm>
            <a:off x="2625775" y="3135318"/>
            <a:ext cx="318600" cy="311400"/>
          </a:xfrm>
          <a:prstGeom prst="ellipse">
            <a:avLst/>
          </a:prstGeom>
          <a:solidFill>
            <a:srgbClr val="092272"/>
          </a:solidFill>
          <a:ln cap="flat" cmpd="sng" w="9525">
            <a:solidFill>
              <a:srgbClr val="07244D"/>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a:solidFill>
                  <a:schemeClr val="lt1"/>
                </a:solidFill>
                <a:latin typeface="Roboto"/>
                <a:ea typeface="Roboto"/>
                <a:cs typeface="Roboto"/>
                <a:sym typeface="Roboto"/>
              </a:rPr>
              <a:t>4</a:t>
            </a:r>
            <a:endParaRPr b="1">
              <a:solidFill>
                <a:schemeClr val="lt1"/>
              </a:solidFill>
              <a:latin typeface="Roboto"/>
              <a:ea typeface="Roboto"/>
              <a:cs typeface="Roboto"/>
              <a:sym typeface="Roboto"/>
            </a:endParaRPr>
          </a:p>
        </p:txBody>
      </p:sp>
      <p:sp>
        <p:nvSpPr>
          <p:cNvPr id="740" name="Google Shape;740;p67"/>
          <p:cNvSpPr txBox="1"/>
          <p:nvPr/>
        </p:nvSpPr>
        <p:spPr>
          <a:xfrm>
            <a:off x="1252475" y="3109998"/>
            <a:ext cx="1254900" cy="815400"/>
          </a:xfrm>
          <a:prstGeom prst="rect">
            <a:avLst/>
          </a:prstGeom>
          <a:solidFill>
            <a:srgbClr val="09227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Roboto"/>
                <a:ea typeface="Roboto"/>
                <a:cs typeface="Roboto"/>
                <a:sym typeface="Roboto"/>
              </a:rPr>
              <a:t>Collect the actual state</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Routing, subnet, vlan, etc</a:t>
            </a:r>
            <a:endParaRPr sz="1000">
              <a:solidFill>
                <a:schemeClr val="lt1"/>
              </a:solidFill>
              <a:latin typeface="Roboto"/>
              <a:ea typeface="Roboto"/>
              <a:cs typeface="Roboto"/>
              <a:sym typeface="Roboto"/>
            </a:endParaRPr>
          </a:p>
        </p:txBody>
      </p:sp>
      <p:sp>
        <p:nvSpPr>
          <p:cNvPr id="741" name="Google Shape;741;p67"/>
          <p:cNvSpPr/>
          <p:nvPr/>
        </p:nvSpPr>
        <p:spPr>
          <a:xfrm>
            <a:off x="2576125" y="1634968"/>
            <a:ext cx="318600" cy="311400"/>
          </a:xfrm>
          <a:prstGeom prst="ellipse">
            <a:avLst/>
          </a:prstGeom>
          <a:solidFill>
            <a:srgbClr val="092272"/>
          </a:solidFill>
          <a:ln cap="flat" cmpd="sng" w="9525">
            <a:solidFill>
              <a:srgbClr val="07244D"/>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a:solidFill>
                  <a:schemeClr val="lt1"/>
                </a:solidFill>
                <a:latin typeface="Roboto"/>
                <a:ea typeface="Roboto"/>
                <a:cs typeface="Roboto"/>
                <a:sym typeface="Roboto"/>
              </a:rPr>
              <a:t>5</a:t>
            </a:r>
            <a:endParaRPr b="1">
              <a:solidFill>
                <a:schemeClr val="lt1"/>
              </a:solidFill>
              <a:latin typeface="Roboto"/>
              <a:ea typeface="Roboto"/>
              <a:cs typeface="Roboto"/>
              <a:sym typeface="Roboto"/>
            </a:endParaRPr>
          </a:p>
        </p:txBody>
      </p:sp>
      <p:sp>
        <p:nvSpPr>
          <p:cNvPr id="742" name="Google Shape;742;p67"/>
          <p:cNvSpPr/>
          <p:nvPr/>
        </p:nvSpPr>
        <p:spPr>
          <a:xfrm>
            <a:off x="3351075" y="816468"/>
            <a:ext cx="318600" cy="311400"/>
          </a:xfrm>
          <a:prstGeom prst="ellipse">
            <a:avLst/>
          </a:prstGeom>
          <a:solidFill>
            <a:srgbClr val="092272"/>
          </a:solidFill>
          <a:ln cap="flat" cmpd="sng" w="9525">
            <a:solidFill>
              <a:srgbClr val="07244D"/>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a:solidFill>
                  <a:schemeClr val="lt1"/>
                </a:solidFill>
                <a:latin typeface="Roboto"/>
                <a:ea typeface="Roboto"/>
                <a:cs typeface="Roboto"/>
                <a:sym typeface="Roboto"/>
              </a:rPr>
              <a:t>6</a:t>
            </a:r>
            <a:endParaRPr b="1">
              <a:solidFill>
                <a:schemeClr val="lt1"/>
              </a:solidFill>
              <a:latin typeface="Roboto"/>
              <a:ea typeface="Roboto"/>
              <a:cs typeface="Roboto"/>
              <a:sym typeface="Roboto"/>
            </a:endParaRPr>
          </a:p>
        </p:txBody>
      </p:sp>
      <p:sp>
        <p:nvSpPr>
          <p:cNvPr id="743" name="Google Shape;743;p67"/>
          <p:cNvSpPr txBox="1"/>
          <p:nvPr/>
        </p:nvSpPr>
        <p:spPr>
          <a:xfrm>
            <a:off x="1370875" y="744173"/>
            <a:ext cx="1205100" cy="693000"/>
          </a:xfrm>
          <a:prstGeom prst="rect">
            <a:avLst/>
          </a:prstGeom>
          <a:solidFill>
            <a:srgbClr val="09227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Roboto"/>
                <a:ea typeface="Roboto"/>
                <a:cs typeface="Roboto"/>
                <a:sym typeface="Roboto"/>
              </a:rPr>
              <a:t>Represent the</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Status of the service</a:t>
            </a:r>
            <a:endParaRPr sz="1000">
              <a:solidFill>
                <a:schemeClr val="lt1"/>
              </a:solidFill>
              <a:latin typeface="Roboto"/>
              <a:ea typeface="Roboto"/>
              <a:cs typeface="Roboto"/>
              <a:sym typeface="Roboto"/>
            </a:endParaRPr>
          </a:p>
        </p:txBody>
      </p:sp>
      <p:cxnSp>
        <p:nvCxnSpPr>
          <p:cNvPr id="744" name="Google Shape;744;p67"/>
          <p:cNvCxnSpPr/>
          <p:nvPr/>
        </p:nvCxnSpPr>
        <p:spPr>
          <a:xfrm>
            <a:off x="6175525" y="1272275"/>
            <a:ext cx="480900" cy="792000"/>
          </a:xfrm>
          <a:prstGeom prst="straightConnector1">
            <a:avLst/>
          </a:prstGeom>
          <a:noFill/>
          <a:ln cap="flat" cmpd="sng" w="19050">
            <a:solidFill>
              <a:srgbClr val="07244D"/>
            </a:solidFill>
            <a:prstDash val="solid"/>
            <a:round/>
            <a:headEnd len="med" w="med" type="none"/>
            <a:tailEnd len="med" w="med" type="triangle"/>
          </a:ln>
        </p:spPr>
      </p:cxnSp>
      <p:sp>
        <p:nvSpPr>
          <p:cNvPr id="745" name="Google Shape;745;p67"/>
          <p:cNvSpPr txBox="1"/>
          <p:nvPr/>
        </p:nvSpPr>
        <p:spPr>
          <a:xfrm>
            <a:off x="6252350" y="3173075"/>
            <a:ext cx="1254900" cy="815400"/>
          </a:xfrm>
          <a:prstGeom prst="rect">
            <a:avLst/>
          </a:prstGeom>
          <a:solidFill>
            <a:srgbClr val="09227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Roboto"/>
                <a:ea typeface="Roboto"/>
                <a:cs typeface="Roboto"/>
                <a:sym typeface="Roboto"/>
              </a:rPr>
              <a:t>Actuate the configuration to the network</a:t>
            </a:r>
            <a:endParaRPr sz="1000">
              <a:solidFill>
                <a:schemeClr val="lt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3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3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4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p68"/>
          <p:cNvSpPr txBox="1"/>
          <p:nvPr>
            <p:ph type="title"/>
          </p:nvPr>
        </p:nvSpPr>
        <p:spPr>
          <a:xfrm>
            <a:off x="490250" y="488250"/>
            <a:ext cx="80730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Additional Resources</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69"/>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Additional Resources</a:t>
            </a:r>
            <a:endParaRPr/>
          </a:p>
        </p:txBody>
      </p:sp>
      <p:sp>
        <p:nvSpPr>
          <p:cNvPr id="756" name="Google Shape;756;p69"/>
          <p:cNvSpPr txBox="1"/>
          <p:nvPr/>
        </p:nvSpPr>
        <p:spPr>
          <a:xfrm>
            <a:off x="607450" y="4006250"/>
            <a:ext cx="3558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3"/>
              </a:rPr>
              <a:t>https://designingnetworkautomation.com/</a:t>
            </a:r>
            <a:endParaRPr/>
          </a:p>
          <a:p>
            <a:pPr indent="0" lvl="0" marL="0" rtl="0" algn="l">
              <a:spcBef>
                <a:spcPts val="0"/>
              </a:spcBef>
              <a:spcAft>
                <a:spcPts val="0"/>
              </a:spcAft>
              <a:buNone/>
            </a:pPr>
            <a:r>
              <a:rPr lang="en"/>
              <a:t>By Christian Adell </a:t>
            </a:r>
            <a:endParaRPr/>
          </a:p>
        </p:txBody>
      </p:sp>
      <p:sp>
        <p:nvSpPr>
          <p:cNvPr id="757" name="Google Shape;757;p69"/>
          <p:cNvSpPr txBox="1"/>
          <p:nvPr/>
        </p:nvSpPr>
        <p:spPr>
          <a:xfrm>
            <a:off x="5150025" y="4006249"/>
            <a:ext cx="300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4"/>
              </a:rPr>
              <a:t>https://naf-naf-wizard.streamlit.app/</a:t>
            </a:r>
            <a:endParaRPr/>
          </a:p>
          <a:p>
            <a:pPr indent="0" lvl="0" marL="0" rtl="0" algn="l">
              <a:spcBef>
                <a:spcPts val="0"/>
              </a:spcBef>
              <a:spcAft>
                <a:spcPts val="0"/>
              </a:spcAft>
              <a:buNone/>
            </a:pPr>
            <a:r>
              <a:rPr lang="en"/>
              <a:t>By Claudia de Luna</a:t>
            </a:r>
            <a:endParaRPr/>
          </a:p>
        </p:txBody>
      </p:sp>
      <p:pic>
        <p:nvPicPr>
          <p:cNvPr id="758" name="Google Shape;758;p69" title="Screenshot 2026-01-20 at 18.27.13.png"/>
          <p:cNvPicPr preferRelativeResize="0"/>
          <p:nvPr/>
        </p:nvPicPr>
        <p:blipFill>
          <a:blip r:embed="rId5">
            <a:alphaModFix/>
          </a:blip>
          <a:stretch>
            <a:fillRect/>
          </a:stretch>
        </p:blipFill>
        <p:spPr>
          <a:xfrm>
            <a:off x="389250" y="852875"/>
            <a:ext cx="3995300" cy="2735050"/>
          </a:xfrm>
          <a:prstGeom prst="rect">
            <a:avLst/>
          </a:prstGeom>
          <a:noFill/>
          <a:ln>
            <a:noFill/>
          </a:ln>
        </p:spPr>
      </p:pic>
      <p:pic>
        <p:nvPicPr>
          <p:cNvPr id="759" name="Google Shape;759;p69" title="Screenshot 2026-01-20 at 18.26.57.png"/>
          <p:cNvPicPr preferRelativeResize="0"/>
          <p:nvPr/>
        </p:nvPicPr>
        <p:blipFill>
          <a:blip r:embed="rId6">
            <a:alphaModFix/>
          </a:blip>
          <a:stretch>
            <a:fillRect/>
          </a:stretch>
        </p:blipFill>
        <p:spPr>
          <a:xfrm>
            <a:off x="4681394" y="852875"/>
            <a:ext cx="4118656" cy="2735048"/>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p70"/>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800"/>
              <a:t>Summary</a:t>
            </a:r>
            <a:endParaRPr sz="2800"/>
          </a:p>
        </p:txBody>
      </p:sp>
      <p:sp>
        <p:nvSpPr>
          <p:cNvPr id="765" name="Google Shape;765;p70"/>
          <p:cNvSpPr txBox="1"/>
          <p:nvPr/>
        </p:nvSpPr>
        <p:spPr>
          <a:xfrm>
            <a:off x="301300" y="993750"/>
            <a:ext cx="8347800" cy="3370800"/>
          </a:xfrm>
          <a:prstGeom prst="rect">
            <a:avLst/>
          </a:prstGeom>
          <a:noFill/>
          <a:ln>
            <a:noFill/>
          </a:ln>
        </p:spPr>
        <p:txBody>
          <a:bodyPr anchorCtr="0" anchor="t" bIns="91425" lIns="91425" spcFirstLastPara="1" rIns="91425" wrap="square" tIns="91425">
            <a:spAutoFit/>
          </a:bodyPr>
          <a:lstStyle/>
          <a:p>
            <a:pPr indent="-342900" lvl="0" marL="457200" rtl="0" algn="l">
              <a:lnSpc>
                <a:spcPct val="150000"/>
              </a:lnSpc>
              <a:spcBef>
                <a:spcPts val="0"/>
              </a:spcBef>
              <a:spcAft>
                <a:spcPts val="0"/>
              </a:spcAft>
              <a:buClr>
                <a:schemeClr val="lt2"/>
              </a:buClr>
              <a:buSzPts val="1800"/>
              <a:buFont typeface="Roboto"/>
              <a:buChar char="●"/>
            </a:pPr>
            <a:r>
              <a:rPr lang="en" sz="1800">
                <a:solidFill>
                  <a:schemeClr val="lt2"/>
                </a:solidFill>
                <a:latin typeface="Roboto"/>
                <a:ea typeface="Roboto"/>
                <a:cs typeface="Roboto"/>
                <a:sym typeface="Roboto"/>
              </a:rPr>
              <a:t>Not a standard, it’s a guide</a:t>
            </a:r>
            <a:endParaRPr sz="1800">
              <a:solidFill>
                <a:schemeClr val="lt2"/>
              </a:solidFill>
              <a:latin typeface="Roboto"/>
              <a:ea typeface="Roboto"/>
              <a:cs typeface="Roboto"/>
              <a:sym typeface="Roboto"/>
            </a:endParaRPr>
          </a:p>
          <a:p>
            <a:pPr indent="-342900" lvl="0" marL="457200" rtl="0" algn="l">
              <a:lnSpc>
                <a:spcPct val="150000"/>
              </a:lnSpc>
              <a:spcBef>
                <a:spcPts val="0"/>
              </a:spcBef>
              <a:spcAft>
                <a:spcPts val="0"/>
              </a:spcAft>
              <a:buClr>
                <a:schemeClr val="lt2"/>
              </a:buClr>
              <a:buSzPts val="1800"/>
              <a:buFont typeface="Roboto"/>
              <a:buChar char="●"/>
            </a:pPr>
            <a:r>
              <a:rPr lang="en" sz="1800">
                <a:solidFill>
                  <a:schemeClr val="lt2"/>
                </a:solidFill>
                <a:latin typeface="Roboto"/>
                <a:ea typeface="Roboto"/>
                <a:cs typeface="Roboto"/>
                <a:sym typeface="Roboto"/>
              </a:rPr>
              <a:t>You don’t need everything to get started</a:t>
            </a:r>
            <a:endParaRPr sz="1800">
              <a:solidFill>
                <a:schemeClr val="lt2"/>
              </a:solidFill>
              <a:latin typeface="Roboto"/>
              <a:ea typeface="Roboto"/>
              <a:cs typeface="Roboto"/>
              <a:sym typeface="Roboto"/>
            </a:endParaRPr>
          </a:p>
          <a:p>
            <a:pPr indent="-342900" lvl="0" marL="457200" rtl="0" algn="l">
              <a:lnSpc>
                <a:spcPct val="150000"/>
              </a:lnSpc>
              <a:spcBef>
                <a:spcPts val="0"/>
              </a:spcBef>
              <a:spcAft>
                <a:spcPts val="0"/>
              </a:spcAft>
              <a:buClr>
                <a:schemeClr val="lt2"/>
              </a:buClr>
              <a:buSzPts val="1800"/>
              <a:buFont typeface="Roboto"/>
              <a:buChar char="●"/>
            </a:pPr>
            <a:r>
              <a:rPr lang="en" sz="1800">
                <a:solidFill>
                  <a:schemeClr val="lt2"/>
                </a:solidFill>
                <a:latin typeface="Roboto"/>
                <a:ea typeface="Roboto"/>
                <a:cs typeface="Roboto"/>
                <a:sym typeface="Roboto"/>
              </a:rPr>
              <a:t>Think Automation as a system</a:t>
            </a:r>
            <a:endParaRPr sz="1800">
              <a:solidFill>
                <a:schemeClr val="lt2"/>
              </a:solidFill>
              <a:latin typeface="Roboto"/>
              <a:ea typeface="Roboto"/>
              <a:cs typeface="Roboto"/>
              <a:sym typeface="Roboto"/>
            </a:endParaRPr>
          </a:p>
          <a:p>
            <a:pPr indent="-342900" lvl="0" marL="457200" rtl="0" algn="l">
              <a:lnSpc>
                <a:spcPct val="150000"/>
              </a:lnSpc>
              <a:spcBef>
                <a:spcPts val="0"/>
              </a:spcBef>
              <a:spcAft>
                <a:spcPts val="0"/>
              </a:spcAft>
              <a:buClr>
                <a:schemeClr val="lt2"/>
              </a:buClr>
              <a:buSzPts val="1800"/>
              <a:buFont typeface="Roboto"/>
              <a:buChar char="●"/>
            </a:pPr>
            <a:r>
              <a:rPr lang="en" sz="1800">
                <a:solidFill>
                  <a:schemeClr val="lt2"/>
                </a:solidFill>
                <a:latin typeface="Roboto"/>
                <a:ea typeface="Roboto"/>
                <a:cs typeface="Roboto"/>
                <a:sym typeface="Roboto"/>
              </a:rPr>
              <a:t>Focus on functional first, tools later</a:t>
            </a:r>
            <a:endParaRPr sz="1800">
              <a:solidFill>
                <a:schemeClr val="lt2"/>
              </a:solidFill>
              <a:latin typeface="Roboto"/>
              <a:ea typeface="Roboto"/>
              <a:cs typeface="Roboto"/>
              <a:sym typeface="Roboto"/>
            </a:endParaRPr>
          </a:p>
          <a:p>
            <a:pPr indent="-342900" lvl="0" marL="457200" rtl="0" algn="l">
              <a:lnSpc>
                <a:spcPct val="150000"/>
              </a:lnSpc>
              <a:spcBef>
                <a:spcPts val="0"/>
              </a:spcBef>
              <a:spcAft>
                <a:spcPts val="0"/>
              </a:spcAft>
              <a:buClr>
                <a:schemeClr val="lt2"/>
              </a:buClr>
              <a:buSzPts val="1800"/>
              <a:buFont typeface="Roboto"/>
              <a:buChar char="●"/>
            </a:pPr>
            <a:r>
              <a:rPr lang="en" sz="1800">
                <a:solidFill>
                  <a:schemeClr val="lt2"/>
                </a:solidFill>
                <a:latin typeface="Roboto"/>
                <a:ea typeface="Roboto"/>
                <a:cs typeface="Roboto"/>
                <a:sym typeface="Roboto"/>
              </a:rPr>
              <a:t>Each tool can map to multiple building blocks</a:t>
            </a:r>
            <a:endParaRPr sz="1800">
              <a:solidFill>
                <a:schemeClr val="lt2"/>
              </a:solidFill>
              <a:latin typeface="Roboto"/>
              <a:ea typeface="Roboto"/>
              <a:cs typeface="Roboto"/>
              <a:sym typeface="Roboto"/>
            </a:endParaRPr>
          </a:p>
          <a:p>
            <a:pPr indent="-342900" lvl="0" marL="457200" rtl="0" algn="l">
              <a:lnSpc>
                <a:spcPct val="150000"/>
              </a:lnSpc>
              <a:spcBef>
                <a:spcPts val="0"/>
              </a:spcBef>
              <a:spcAft>
                <a:spcPts val="0"/>
              </a:spcAft>
              <a:buClr>
                <a:schemeClr val="lt2"/>
              </a:buClr>
              <a:buSzPts val="1800"/>
              <a:buFont typeface="Roboto"/>
              <a:buChar char="●"/>
            </a:pPr>
            <a:r>
              <a:rPr lang="en" sz="1800">
                <a:solidFill>
                  <a:schemeClr val="lt2"/>
                </a:solidFill>
                <a:latin typeface="Roboto"/>
                <a:ea typeface="Roboto"/>
                <a:cs typeface="Roboto"/>
                <a:sym typeface="Roboto"/>
              </a:rPr>
              <a:t>Don’t </a:t>
            </a:r>
            <a:r>
              <a:rPr lang="en" sz="1800">
                <a:solidFill>
                  <a:schemeClr val="lt2"/>
                </a:solidFill>
                <a:latin typeface="Roboto"/>
                <a:ea typeface="Roboto"/>
                <a:cs typeface="Roboto"/>
                <a:sym typeface="Roboto"/>
              </a:rPr>
              <a:t>reinvent</a:t>
            </a:r>
            <a:r>
              <a:rPr lang="en" sz="1800">
                <a:solidFill>
                  <a:schemeClr val="lt2"/>
                </a:solidFill>
                <a:latin typeface="Roboto"/>
                <a:ea typeface="Roboto"/>
                <a:cs typeface="Roboto"/>
                <a:sym typeface="Roboto"/>
              </a:rPr>
              <a:t> the wheel</a:t>
            </a:r>
            <a:endParaRPr sz="1800">
              <a:solidFill>
                <a:schemeClr val="lt2"/>
              </a:solidFill>
              <a:latin typeface="Roboto"/>
              <a:ea typeface="Roboto"/>
              <a:cs typeface="Roboto"/>
              <a:sym typeface="Roboto"/>
            </a:endParaRPr>
          </a:p>
          <a:p>
            <a:pPr indent="-342900" lvl="0" marL="457200" rtl="0" algn="l">
              <a:lnSpc>
                <a:spcPct val="150000"/>
              </a:lnSpc>
              <a:spcBef>
                <a:spcPts val="0"/>
              </a:spcBef>
              <a:spcAft>
                <a:spcPts val="0"/>
              </a:spcAft>
              <a:buClr>
                <a:schemeClr val="lt2"/>
              </a:buClr>
              <a:buSzPts val="1800"/>
              <a:buFont typeface="Roboto"/>
              <a:buChar char="●"/>
            </a:pPr>
            <a:r>
              <a:rPr lang="en" sz="1800">
                <a:solidFill>
                  <a:schemeClr val="lt2"/>
                </a:solidFill>
                <a:latin typeface="Roboto"/>
                <a:ea typeface="Roboto"/>
                <a:cs typeface="Roboto"/>
                <a:sym typeface="Roboto"/>
              </a:rPr>
              <a:t>Map your existing workflow toward the framework</a:t>
            </a:r>
            <a:endParaRPr sz="1800">
              <a:solidFill>
                <a:schemeClr val="lt2"/>
              </a:solidFill>
              <a:latin typeface="Roboto"/>
              <a:ea typeface="Roboto"/>
              <a:cs typeface="Roboto"/>
              <a:sym typeface="Roboto"/>
            </a:endParaRPr>
          </a:p>
          <a:p>
            <a:pPr indent="-342900" lvl="0" marL="457200" rtl="0" algn="l">
              <a:lnSpc>
                <a:spcPct val="150000"/>
              </a:lnSpc>
              <a:spcBef>
                <a:spcPts val="0"/>
              </a:spcBef>
              <a:spcAft>
                <a:spcPts val="0"/>
              </a:spcAft>
              <a:buClr>
                <a:schemeClr val="lt2"/>
              </a:buClr>
              <a:buSzPts val="1800"/>
              <a:buFont typeface="Roboto"/>
              <a:buChar char="●"/>
            </a:pPr>
            <a:r>
              <a:rPr lang="en" sz="1800">
                <a:solidFill>
                  <a:schemeClr val="lt2"/>
                </a:solidFill>
                <a:latin typeface="Roboto"/>
                <a:ea typeface="Roboto"/>
                <a:cs typeface="Roboto"/>
                <a:sym typeface="Roboto"/>
              </a:rPr>
              <a:t>Give us some honest feedback good and bad</a:t>
            </a:r>
            <a:endParaRPr sz="1800">
              <a:solidFill>
                <a:schemeClr val="lt2"/>
              </a:solidFill>
              <a:latin typeface="Roboto"/>
              <a:ea typeface="Roboto"/>
              <a:cs typeface="Roboto"/>
              <a:sym typeface="Roboto"/>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p71"/>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800"/>
              <a:t>How can you help </a:t>
            </a:r>
            <a:endParaRPr sz="2800"/>
          </a:p>
        </p:txBody>
      </p:sp>
      <p:sp>
        <p:nvSpPr>
          <p:cNvPr id="771" name="Google Shape;771;p71"/>
          <p:cNvSpPr txBox="1"/>
          <p:nvPr>
            <p:ph idx="4294967295" type="body"/>
          </p:nvPr>
        </p:nvSpPr>
        <p:spPr>
          <a:xfrm>
            <a:off x="439975" y="924425"/>
            <a:ext cx="8253900" cy="3705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Use case document </a:t>
            </a:r>
            <a:r>
              <a:rPr lang="en"/>
              <a:t>Github:</a:t>
            </a:r>
            <a:endParaRPr/>
          </a:p>
          <a:p>
            <a:pPr indent="-317500" lvl="1" marL="914400" rtl="0" algn="l">
              <a:spcBef>
                <a:spcPts val="0"/>
              </a:spcBef>
              <a:spcAft>
                <a:spcPts val="0"/>
              </a:spcAft>
              <a:buSzPts val="1400"/>
              <a:buChar char="-"/>
            </a:pPr>
            <a:r>
              <a:rPr lang="en" u="sng">
                <a:solidFill>
                  <a:schemeClr val="accent5"/>
                </a:solidFill>
                <a:hlinkClick r:id="rId3">
                  <a:extLst>
                    <a:ext uri="{A12FA001-AC4F-418D-AE19-62706E023703}">
                      <ahyp:hlinkClr val="tx"/>
                    </a:ext>
                  </a:extLst>
                </a:hlinkClick>
              </a:rPr>
              <a:t>https://github.com/Network-Automation-Forum/reference/blob/main/docs/Framework/Framework.md</a:t>
            </a:r>
            <a:endParaRPr/>
          </a:p>
          <a:p>
            <a:pPr indent="-342900" lvl="0" marL="457200" rtl="0" algn="l">
              <a:spcBef>
                <a:spcPts val="0"/>
              </a:spcBef>
              <a:spcAft>
                <a:spcPts val="0"/>
              </a:spcAft>
              <a:buSzPts val="1800"/>
              <a:buChar char="-"/>
            </a:pPr>
            <a:r>
              <a:rPr lang="en"/>
              <a:t>Tool mapping</a:t>
            </a:r>
            <a:endParaRPr/>
          </a:p>
          <a:p>
            <a:pPr indent="-342900" lvl="0" marL="457200" rtl="0" algn="l">
              <a:spcBef>
                <a:spcPts val="0"/>
              </a:spcBef>
              <a:spcAft>
                <a:spcPts val="0"/>
              </a:spcAft>
              <a:buSzPts val="1800"/>
              <a:buChar char="-"/>
            </a:pPr>
            <a:r>
              <a:rPr lang="en"/>
              <a:t>Expand</a:t>
            </a:r>
            <a:r>
              <a:rPr lang="en"/>
              <a:t> d</a:t>
            </a:r>
            <a:r>
              <a:rPr lang="en"/>
              <a:t>etail</a:t>
            </a:r>
            <a:r>
              <a:rPr lang="en"/>
              <a:t>s</a:t>
            </a:r>
            <a:r>
              <a:rPr lang="en"/>
              <a:t> per building block</a:t>
            </a:r>
            <a:endParaRPr/>
          </a:p>
          <a:p>
            <a:pPr indent="-342900" lvl="0" marL="457200" rtl="0" algn="l">
              <a:spcBef>
                <a:spcPts val="0"/>
              </a:spcBef>
              <a:spcAft>
                <a:spcPts val="0"/>
              </a:spcAft>
              <a:buSzPts val="1800"/>
              <a:buChar char="-"/>
            </a:pPr>
            <a:r>
              <a:rPr lang="en"/>
              <a:t>NAF Slack channel:</a:t>
            </a:r>
            <a:endParaRPr/>
          </a:p>
          <a:p>
            <a:pPr indent="-317500" lvl="1" marL="914400" rtl="0" algn="l">
              <a:spcBef>
                <a:spcPts val="0"/>
              </a:spcBef>
              <a:spcAft>
                <a:spcPts val="0"/>
              </a:spcAft>
              <a:buSzPts val="1400"/>
              <a:buChar char="-"/>
            </a:pPr>
            <a:r>
              <a:rPr lang="en" u="sng">
                <a:solidFill>
                  <a:schemeClr val="hlink"/>
                </a:solidFill>
                <a:hlinkClick r:id="rId4"/>
              </a:rPr>
              <a:t>https://networkautomationfrm.slack.com/archives/C082G6VGZHP</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pic>
        <p:nvPicPr>
          <p:cNvPr id="776" name="Google Shape;776;p72"/>
          <p:cNvPicPr preferRelativeResize="0"/>
          <p:nvPr/>
        </p:nvPicPr>
        <p:blipFill rotWithShape="1">
          <a:blip r:embed="rId3">
            <a:alphaModFix/>
          </a:blip>
          <a:srcRect b="9478" l="0" r="0" t="0"/>
          <a:stretch/>
        </p:blipFill>
        <p:spPr>
          <a:xfrm>
            <a:off x="0" y="0"/>
            <a:ext cx="9144000" cy="5143500"/>
          </a:xfrm>
          <a:prstGeom prst="rect">
            <a:avLst/>
          </a:prstGeom>
          <a:noFill/>
          <a:ln>
            <a:noFill/>
          </a:ln>
        </p:spPr>
      </p:pic>
      <p:sp>
        <p:nvSpPr>
          <p:cNvPr id="777" name="Google Shape;777;p72"/>
          <p:cNvSpPr txBox="1"/>
          <p:nvPr>
            <p:ph type="title"/>
          </p:nvPr>
        </p:nvSpPr>
        <p:spPr>
          <a:xfrm>
            <a:off x="490250" y="488250"/>
            <a:ext cx="62271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Questions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p19"/>
          <p:cNvPicPr preferRelativeResize="0"/>
          <p:nvPr/>
        </p:nvPicPr>
        <p:blipFill rotWithShape="1">
          <a:blip r:embed="rId3">
            <a:alphaModFix/>
          </a:blip>
          <a:srcRect b="11495" l="0" r="0" t="4662"/>
          <a:stretch/>
        </p:blipFill>
        <p:spPr>
          <a:xfrm>
            <a:off x="0" y="0"/>
            <a:ext cx="9144000" cy="5143500"/>
          </a:xfrm>
          <a:prstGeom prst="rect">
            <a:avLst/>
          </a:prstGeom>
          <a:noFill/>
          <a:ln>
            <a:noFill/>
          </a:ln>
        </p:spPr>
      </p:pic>
      <p:sp>
        <p:nvSpPr>
          <p:cNvPr id="114" name="Google Shape;114;p19"/>
          <p:cNvSpPr txBox="1"/>
          <p:nvPr>
            <p:ph type="title"/>
          </p:nvPr>
        </p:nvSpPr>
        <p:spPr>
          <a:xfrm>
            <a:off x="454325" y="307375"/>
            <a:ext cx="8329200" cy="812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400"/>
              <a:t>The pattern we keep seeing</a:t>
            </a:r>
            <a:endParaRPr sz="3400"/>
          </a:p>
        </p:txBody>
      </p:sp>
      <p:sp>
        <p:nvSpPr>
          <p:cNvPr id="115" name="Google Shape;115;p19"/>
          <p:cNvSpPr txBox="1"/>
          <p:nvPr>
            <p:ph idx="4294967295" type="body"/>
          </p:nvPr>
        </p:nvSpPr>
        <p:spPr>
          <a:xfrm>
            <a:off x="419875" y="2144850"/>
            <a:ext cx="2645100" cy="1572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solidFill>
                  <a:srgbClr val="E9EDEE"/>
                </a:solidFill>
              </a:rPr>
              <a:t>Teams keep recreating the same building blocks—data models, pipelines, integrations</a:t>
            </a:r>
            <a:endParaRPr sz="1800">
              <a:solidFill>
                <a:srgbClr val="E9EDEE"/>
              </a:solidFill>
            </a:endParaRPr>
          </a:p>
        </p:txBody>
      </p:sp>
      <p:sp>
        <p:nvSpPr>
          <p:cNvPr id="116" name="Google Shape;116;p19"/>
          <p:cNvSpPr txBox="1"/>
          <p:nvPr>
            <p:ph idx="4294967295" type="subTitle"/>
          </p:nvPr>
        </p:nvSpPr>
        <p:spPr>
          <a:xfrm>
            <a:off x="397925" y="1319400"/>
            <a:ext cx="2570100" cy="5403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b="1" lang="en" sz="1900">
                <a:solidFill>
                  <a:schemeClr val="lt1"/>
                </a:solidFill>
              </a:rPr>
              <a:t>Rebuild from scratch</a:t>
            </a:r>
            <a:endParaRPr b="1" sz="1900">
              <a:solidFill>
                <a:schemeClr val="lt1"/>
              </a:solidFill>
            </a:endParaRPr>
          </a:p>
        </p:txBody>
      </p:sp>
      <p:sp>
        <p:nvSpPr>
          <p:cNvPr id="117" name="Google Shape;117;p19"/>
          <p:cNvSpPr txBox="1"/>
          <p:nvPr>
            <p:ph idx="4294967295" type="body"/>
          </p:nvPr>
        </p:nvSpPr>
        <p:spPr>
          <a:xfrm>
            <a:off x="3300944" y="2144852"/>
            <a:ext cx="2511900" cy="199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solidFill>
                  <a:srgbClr val="E9EDEE"/>
                </a:solidFill>
              </a:rPr>
              <a:t>Most “best practices” are discovered through outages, drift, and painful rewrites instead of repeatable patterns.</a:t>
            </a:r>
            <a:endParaRPr>
              <a:solidFill>
                <a:srgbClr val="E9EDEE"/>
              </a:solidFill>
            </a:endParaRPr>
          </a:p>
        </p:txBody>
      </p:sp>
      <p:sp>
        <p:nvSpPr>
          <p:cNvPr id="118" name="Google Shape;118;p19"/>
          <p:cNvSpPr txBox="1"/>
          <p:nvPr>
            <p:ph idx="4294967295" type="subTitle"/>
          </p:nvPr>
        </p:nvSpPr>
        <p:spPr>
          <a:xfrm>
            <a:off x="6012250" y="1319400"/>
            <a:ext cx="2935200" cy="7500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b="1" lang="en" sz="1900">
                <a:solidFill>
                  <a:schemeClr val="lt1"/>
                </a:solidFill>
              </a:rPr>
              <a:t>No shared blueprint for what ‘good’ looks like</a:t>
            </a:r>
            <a:endParaRPr b="1" sz="1900">
              <a:solidFill>
                <a:schemeClr val="lt1"/>
              </a:solidFill>
            </a:endParaRPr>
          </a:p>
        </p:txBody>
      </p:sp>
      <p:sp>
        <p:nvSpPr>
          <p:cNvPr id="119" name="Google Shape;119;p19"/>
          <p:cNvSpPr txBox="1"/>
          <p:nvPr>
            <p:ph idx="4294967295" type="body"/>
          </p:nvPr>
        </p:nvSpPr>
        <p:spPr>
          <a:xfrm>
            <a:off x="6034200" y="2144850"/>
            <a:ext cx="2646600" cy="20979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None/>
            </a:pPr>
            <a:r>
              <a:rPr lang="en">
                <a:solidFill>
                  <a:srgbClr val="E9EDEE"/>
                </a:solidFill>
              </a:rPr>
              <a:t>Without a common map, it’s hard to assess maturity, compare architectures, or even agree on what problem to solve first.</a:t>
            </a:r>
            <a:endParaRPr>
              <a:solidFill>
                <a:srgbClr val="E9EDEE"/>
              </a:solidFill>
            </a:endParaRPr>
          </a:p>
        </p:txBody>
      </p:sp>
      <p:sp>
        <p:nvSpPr>
          <p:cNvPr id="120" name="Google Shape;120;p19"/>
          <p:cNvSpPr txBox="1"/>
          <p:nvPr>
            <p:ph idx="4294967295" type="subTitle"/>
          </p:nvPr>
        </p:nvSpPr>
        <p:spPr>
          <a:xfrm>
            <a:off x="3290525" y="1319400"/>
            <a:ext cx="2440800" cy="5403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b="1" lang="en" sz="1900">
                <a:solidFill>
                  <a:schemeClr val="lt1"/>
                </a:solidFill>
              </a:rPr>
              <a:t>Learn the hard way</a:t>
            </a:r>
            <a:endParaRPr b="1" sz="1900">
              <a:solidFill>
                <a:schemeClr val="lt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81" name="Shape 781"/>
        <p:cNvGrpSpPr/>
        <p:nvPr/>
      </p:nvGrpSpPr>
      <p:grpSpPr>
        <a:xfrm>
          <a:off x="0" y="0"/>
          <a:ext cx="0" cy="0"/>
          <a:chOff x="0" y="0"/>
          <a:chExt cx="0" cy="0"/>
        </a:xfrm>
      </p:grpSpPr>
      <p:sp>
        <p:nvSpPr>
          <p:cNvPr id="782" name="Google Shape;782;p73"/>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Agenda</a:t>
            </a:r>
            <a:endParaRPr/>
          </a:p>
        </p:txBody>
      </p:sp>
      <p:sp>
        <p:nvSpPr>
          <p:cNvPr id="783" name="Google Shape;783;p73"/>
          <p:cNvSpPr txBox="1"/>
          <p:nvPr/>
        </p:nvSpPr>
        <p:spPr>
          <a:xfrm>
            <a:off x="274950" y="781375"/>
            <a:ext cx="8473200" cy="406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chemeClr val="lt2"/>
                </a:solidFill>
                <a:latin typeface="Roboto"/>
                <a:ea typeface="Roboto"/>
                <a:cs typeface="Roboto"/>
                <a:sym typeface="Roboto"/>
              </a:rPr>
              <a:t>Introduction								</a:t>
            </a:r>
            <a:r>
              <a:rPr lang="en" sz="2100">
                <a:solidFill>
                  <a:schemeClr val="lt2"/>
                </a:solidFill>
                <a:latin typeface="Roboto"/>
                <a:ea typeface="Roboto"/>
                <a:cs typeface="Roboto"/>
                <a:sym typeface="Roboto"/>
              </a:rPr>
              <a:t>Damien			5 mins	</a:t>
            </a:r>
            <a:endParaRPr sz="2100">
              <a:solidFill>
                <a:schemeClr val="lt2"/>
              </a:solidFill>
              <a:latin typeface="Roboto"/>
              <a:ea typeface="Roboto"/>
              <a:cs typeface="Roboto"/>
              <a:sym typeface="Roboto"/>
            </a:endParaRPr>
          </a:p>
          <a:p>
            <a:pPr indent="0" lvl="0" marL="0" rtl="0" algn="l">
              <a:spcBef>
                <a:spcPts val="0"/>
              </a:spcBef>
              <a:spcAft>
                <a:spcPts val="0"/>
              </a:spcAft>
              <a:buNone/>
            </a:pPr>
            <a:r>
              <a:rPr lang="en" sz="2100">
                <a:solidFill>
                  <a:schemeClr val="lt2"/>
                </a:solidFill>
                <a:latin typeface="Roboto"/>
                <a:ea typeface="Roboto"/>
                <a:cs typeface="Roboto"/>
                <a:sym typeface="Roboto"/>
              </a:rPr>
              <a:t>High level overview							</a:t>
            </a:r>
            <a:r>
              <a:rPr lang="en" sz="2100">
                <a:solidFill>
                  <a:schemeClr val="lt2"/>
                </a:solidFill>
                <a:latin typeface="Roboto"/>
                <a:ea typeface="Roboto"/>
                <a:cs typeface="Roboto"/>
                <a:sym typeface="Roboto"/>
              </a:rPr>
              <a:t>Damien			5 mins</a:t>
            </a:r>
            <a:endParaRPr sz="2100">
              <a:solidFill>
                <a:schemeClr val="lt2"/>
              </a:solidFill>
              <a:latin typeface="Roboto"/>
              <a:ea typeface="Roboto"/>
              <a:cs typeface="Roboto"/>
              <a:sym typeface="Roboto"/>
            </a:endParaRPr>
          </a:p>
          <a:p>
            <a:pPr indent="0" lvl="0" marL="0" rtl="0" algn="l">
              <a:spcBef>
                <a:spcPts val="0"/>
              </a:spcBef>
              <a:spcAft>
                <a:spcPts val="0"/>
              </a:spcAft>
              <a:buNone/>
            </a:pPr>
            <a:r>
              <a:rPr lang="en" sz="2100">
                <a:solidFill>
                  <a:schemeClr val="lt2"/>
                </a:solidFill>
                <a:latin typeface="Roboto"/>
                <a:ea typeface="Roboto"/>
                <a:cs typeface="Roboto"/>
                <a:sym typeface="Roboto"/>
              </a:rPr>
              <a:t>Main Functional Building blocks</a:t>
            </a:r>
            <a:endParaRPr sz="2100">
              <a:solidFill>
                <a:schemeClr val="lt2"/>
              </a:solidFill>
              <a:latin typeface="Roboto"/>
              <a:ea typeface="Roboto"/>
              <a:cs typeface="Roboto"/>
              <a:sym typeface="Roboto"/>
            </a:endParaRPr>
          </a:p>
          <a:p>
            <a:pPr indent="-361950" lvl="0" marL="457200" rtl="0" algn="l">
              <a:spcBef>
                <a:spcPts val="0"/>
              </a:spcBef>
              <a:spcAft>
                <a:spcPts val="0"/>
              </a:spcAft>
              <a:buClr>
                <a:schemeClr val="lt2"/>
              </a:buClr>
              <a:buSzPts val="2100"/>
              <a:buFont typeface="Roboto"/>
              <a:buChar char="-"/>
            </a:pPr>
            <a:r>
              <a:rPr lang="en" sz="2100">
                <a:solidFill>
                  <a:schemeClr val="lt2"/>
                </a:solidFill>
                <a:latin typeface="Roboto"/>
                <a:ea typeface="Roboto"/>
                <a:cs typeface="Roboto"/>
                <a:sym typeface="Roboto"/>
              </a:rPr>
              <a:t>Intent									Damien			7 </a:t>
            </a:r>
            <a:r>
              <a:rPr lang="en" sz="2100">
                <a:solidFill>
                  <a:schemeClr val="lt2"/>
                </a:solidFill>
                <a:latin typeface="Roboto"/>
                <a:ea typeface="Roboto"/>
                <a:cs typeface="Roboto"/>
                <a:sym typeface="Roboto"/>
              </a:rPr>
              <a:t>mins</a:t>
            </a:r>
            <a:endParaRPr sz="2100">
              <a:solidFill>
                <a:schemeClr val="lt2"/>
              </a:solidFill>
              <a:latin typeface="Roboto"/>
              <a:ea typeface="Roboto"/>
              <a:cs typeface="Roboto"/>
              <a:sym typeface="Roboto"/>
            </a:endParaRPr>
          </a:p>
          <a:p>
            <a:pPr indent="-361950" lvl="0" marL="457200" rtl="0" algn="l">
              <a:spcBef>
                <a:spcPts val="0"/>
              </a:spcBef>
              <a:spcAft>
                <a:spcPts val="0"/>
              </a:spcAft>
              <a:buClr>
                <a:schemeClr val="lt2"/>
              </a:buClr>
              <a:buSzPts val="2100"/>
              <a:buFont typeface="Roboto"/>
              <a:buChar char="-"/>
            </a:pPr>
            <a:r>
              <a:rPr lang="en" sz="2100">
                <a:solidFill>
                  <a:schemeClr val="lt2"/>
                </a:solidFill>
                <a:latin typeface="Roboto"/>
                <a:ea typeface="Roboto"/>
                <a:cs typeface="Roboto"/>
                <a:sym typeface="Roboto"/>
              </a:rPr>
              <a:t>Executor								Damien			3 </a:t>
            </a:r>
            <a:r>
              <a:rPr lang="en" sz="2100">
                <a:solidFill>
                  <a:schemeClr val="lt2"/>
                </a:solidFill>
                <a:latin typeface="Roboto"/>
                <a:ea typeface="Roboto"/>
                <a:cs typeface="Roboto"/>
                <a:sym typeface="Roboto"/>
              </a:rPr>
              <a:t>mins</a:t>
            </a:r>
            <a:endParaRPr sz="2100">
              <a:solidFill>
                <a:schemeClr val="lt2"/>
              </a:solidFill>
              <a:latin typeface="Roboto"/>
              <a:ea typeface="Roboto"/>
              <a:cs typeface="Roboto"/>
              <a:sym typeface="Roboto"/>
            </a:endParaRPr>
          </a:p>
          <a:p>
            <a:pPr indent="-361950" lvl="0" marL="457200" rtl="0" algn="l">
              <a:spcBef>
                <a:spcPts val="0"/>
              </a:spcBef>
              <a:spcAft>
                <a:spcPts val="0"/>
              </a:spcAft>
              <a:buClr>
                <a:schemeClr val="lt2"/>
              </a:buClr>
              <a:buSzPts val="2100"/>
              <a:buFont typeface="Roboto"/>
              <a:buChar char="-"/>
            </a:pPr>
            <a:r>
              <a:rPr lang="en" sz="2100">
                <a:solidFill>
                  <a:schemeClr val="lt2"/>
                </a:solidFill>
                <a:latin typeface="Roboto"/>
                <a:ea typeface="Roboto"/>
                <a:cs typeface="Roboto"/>
                <a:sym typeface="Roboto"/>
              </a:rPr>
              <a:t>Observability + Collector				Wim			7 </a:t>
            </a:r>
            <a:r>
              <a:rPr lang="en" sz="2100">
                <a:solidFill>
                  <a:schemeClr val="lt2"/>
                </a:solidFill>
                <a:latin typeface="Roboto"/>
                <a:ea typeface="Roboto"/>
                <a:cs typeface="Roboto"/>
                <a:sym typeface="Roboto"/>
              </a:rPr>
              <a:t>mins</a:t>
            </a:r>
            <a:endParaRPr sz="2100">
              <a:solidFill>
                <a:schemeClr val="lt2"/>
              </a:solidFill>
              <a:latin typeface="Roboto"/>
              <a:ea typeface="Roboto"/>
              <a:cs typeface="Roboto"/>
              <a:sym typeface="Roboto"/>
            </a:endParaRPr>
          </a:p>
          <a:p>
            <a:pPr indent="-361950" lvl="0" marL="457200" rtl="0" algn="l">
              <a:spcBef>
                <a:spcPts val="0"/>
              </a:spcBef>
              <a:spcAft>
                <a:spcPts val="0"/>
              </a:spcAft>
              <a:buClr>
                <a:schemeClr val="lt2"/>
              </a:buClr>
              <a:buSzPts val="2100"/>
              <a:buFont typeface="Roboto"/>
              <a:buChar char="-"/>
            </a:pPr>
            <a:r>
              <a:rPr lang="en" sz="2100">
                <a:solidFill>
                  <a:schemeClr val="lt2"/>
                </a:solidFill>
                <a:latin typeface="Roboto"/>
                <a:ea typeface="Roboto"/>
                <a:cs typeface="Roboto"/>
                <a:sym typeface="Roboto"/>
              </a:rPr>
              <a:t>Orchestrator							Wim			7 </a:t>
            </a:r>
            <a:r>
              <a:rPr lang="en" sz="2100">
                <a:solidFill>
                  <a:schemeClr val="lt2"/>
                </a:solidFill>
                <a:latin typeface="Roboto"/>
                <a:ea typeface="Roboto"/>
                <a:cs typeface="Roboto"/>
                <a:sym typeface="Roboto"/>
              </a:rPr>
              <a:t>mins</a:t>
            </a:r>
            <a:endParaRPr sz="2100">
              <a:solidFill>
                <a:schemeClr val="lt2"/>
              </a:solidFill>
              <a:latin typeface="Roboto"/>
              <a:ea typeface="Roboto"/>
              <a:cs typeface="Roboto"/>
              <a:sym typeface="Roboto"/>
            </a:endParaRPr>
          </a:p>
          <a:p>
            <a:pPr indent="-361950" lvl="0" marL="457200" rtl="0" algn="l">
              <a:spcBef>
                <a:spcPts val="0"/>
              </a:spcBef>
              <a:spcAft>
                <a:spcPts val="0"/>
              </a:spcAft>
              <a:buClr>
                <a:schemeClr val="lt2"/>
              </a:buClr>
              <a:buSzPts val="2100"/>
              <a:buFont typeface="Roboto"/>
              <a:buChar char="-"/>
            </a:pPr>
            <a:r>
              <a:rPr lang="en" sz="2100">
                <a:solidFill>
                  <a:schemeClr val="lt2"/>
                </a:solidFill>
                <a:latin typeface="Roboto"/>
                <a:ea typeface="Roboto"/>
                <a:cs typeface="Roboto"/>
                <a:sym typeface="Roboto"/>
              </a:rPr>
              <a:t>Presentation							</a:t>
            </a:r>
            <a:r>
              <a:rPr lang="en" sz="2100">
                <a:solidFill>
                  <a:schemeClr val="lt2"/>
                </a:solidFill>
                <a:latin typeface="Roboto"/>
                <a:ea typeface="Roboto"/>
                <a:cs typeface="Roboto"/>
                <a:sym typeface="Roboto"/>
              </a:rPr>
              <a:t>Wim			3 mins</a:t>
            </a:r>
            <a:endParaRPr sz="2100">
              <a:solidFill>
                <a:schemeClr val="lt2"/>
              </a:solidFill>
              <a:latin typeface="Roboto"/>
              <a:ea typeface="Roboto"/>
              <a:cs typeface="Roboto"/>
              <a:sym typeface="Roboto"/>
            </a:endParaRPr>
          </a:p>
          <a:p>
            <a:pPr indent="0" lvl="0" marL="0" rtl="0" algn="l">
              <a:spcBef>
                <a:spcPts val="0"/>
              </a:spcBef>
              <a:spcAft>
                <a:spcPts val="0"/>
              </a:spcAft>
              <a:buNone/>
            </a:pPr>
            <a:r>
              <a:rPr lang="en" sz="2100">
                <a:solidFill>
                  <a:schemeClr val="lt2"/>
                </a:solidFill>
                <a:latin typeface="Roboto"/>
                <a:ea typeface="Roboto"/>
                <a:cs typeface="Roboto"/>
                <a:sym typeface="Roboto"/>
              </a:rPr>
              <a:t>Practical Example							</a:t>
            </a:r>
            <a:r>
              <a:rPr lang="en" sz="2100">
                <a:solidFill>
                  <a:schemeClr val="lt2"/>
                </a:solidFill>
                <a:latin typeface="Roboto"/>
                <a:ea typeface="Roboto"/>
                <a:cs typeface="Roboto"/>
                <a:sym typeface="Roboto"/>
              </a:rPr>
              <a:t>Wim			5 mins</a:t>
            </a:r>
            <a:endParaRPr sz="2100">
              <a:solidFill>
                <a:schemeClr val="lt2"/>
              </a:solidFill>
              <a:latin typeface="Roboto"/>
              <a:ea typeface="Roboto"/>
              <a:cs typeface="Roboto"/>
              <a:sym typeface="Roboto"/>
            </a:endParaRPr>
          </a:p>
          <a:p>
            <a:pPr indent="0" lvl="0" marL="0" rtl="0" algn="l">
              <a:spcBef>
                <a:spcPts val="0"/>
              </a:spcBef>
              <a:spcAft>
                <a:spcPts val="0"/>
              </a:spcAft>
              <a:buNone/>
            </a:pPr>
            <a:r>
              <a:rPr lang="en" sz="2100">
                <a:solidFill>
                  <a:schemeClr val="lt2"/>
                </a:solidFill>
                <a:latin typeface="Roboto"/>
                <a:ea typeface="Roboto"/>
                <a:cs typeface="Roboto"/>
                <a:sym typeface="Roboto"/>
              </a:rPr>
              <a:t>Additional Resources						</a:t>
            </a:r>
            <a:r>
              <a:rPr lang="en" sz="2100">
                <a:solidFill>
                  <a:schemeClr val="lt2"/>
                </a:solidFill>
                <a:latin typeface="Roboto"/>
                <a:ea typeface="Roboto"/>
                <a:cs typeface="Roboto"/>
                <a:sym typeface="Roboto"/>
              </a:rPr>
              <a:t>Wim			1 min</a:t>
            </a:r>
            <a:endParaRPr sz="2100">
              <a:solidFill>
                <a:schemeClr val="lt2"/>
              </a:solidFill>
              <a:latin typeface="Roboto"/>
              <a:ea typeface="Roboto"/>
              <a:cs typeface="Roboto"/>
              <a:sym typeface="Roboto"/>
            </a:endParaRPr>
          </a:p>
          <a:p>
            <a:pPr indent="0" lvl="0" marL="0" rtl="0" algn="l">
              <a:spcBef>
                <a:spcPts val="0"/>
              </a:spcBef>
              <a:spcAft>
                <a:spcPts val="0"/>
              </a:spcAft>
              <a:buNone/>
            </a:pPr>
            <a:r>
              <a:rPr lang="en" sz="2100">
                <a:solidFill>
                  <a:schemeClr val="lt2"/>
                </a:solidFill>
                <a:latin typeface="Roboto"/>
                <a:ea typeface="Roboto"/>
                <a:cs typeface="Roboto"/>
                <a:sym typeface="Roboto"/>
              </a:rPr>
              <a:t>Conclusion 								</a:t>
            </a:r>
            <a:r>
              <a:rPr lang="en" sz="2100">
                <a:solidFill>
                  <a:schemeClr val="lt2"/>
                </a:solidFill>
                <a:latin typeface="Roboto"/>
                <a:ea typeface="Roboto"/>
                <a:cs typeface="Roboto"/>
                <a:sym typeface="Roboto"/>
              </a:rPr>
              <a:t>Wim			2 mins</a:t>
            </a:r>
            <a:endParaRPr sz="2100">
              <a:solidFill>
                <a:schemeClr val="lt2"/>
              </a:solidFill>
              <a:latin typeface="Roboto"/>
              <a:ea typeface="Roboto"/>
              <a:cs typeface="Roboto"/>
              <a:sym typeface="Roboto"/>
            </a:endParaRPr>
          </a:p>
          <a:p>
            <a:pPr indent="0" lvl="0" marL="0" rtl="0" algn="l">
              <a:spcBef>
                <a:spcPts val="0"/>
              </a:spcBef>
              <a:spcAft>
                <a:spcPts val="0"/>
              </a:spcAft>
              <a:buNone/>
            </a:pPr>
            <a:r>
              <a:rPr lang="en" sz="2100">
                <a:solidFill>
                  <a:schemeClr val="lt2"/>
                </a:solidFill>
                <a:latin typeface="Roboto"/>
                <a:ea typeface="Roboto"/>
                <a:cs typeface="Roboto"/>
                <a:sym typeface="Roboto"/>
              </a:rPr>
              <a:t>Questions</a:t>
            </a:r>
            <a:endParaRPr sz="2100">
              <a:solidFill>
                <a:schemeClr val="lt2"/>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id="125" name="Google Shape;125;p20"/>
          <p:cNvPicPr preferRelativeResize="0"/>
          <p:nvPr/>
        </p:nvPicPr>
        <p:blipFill rotWithShape="1">
          <a:blip r:embed="rId3">
            <a:alphaModFix/>
          </a:blip>
          <a:srcRect b="-7990" l="0" r="0" t="7990"/>
          <a:stretch/>
        </p:blipFill>
        <p:spPr>
          <a:xfrm>
            <a:off x="44700" y="-24825"/>
            <a:ext cx="9099300" cy="5617300"/>
          </a:xfrm>
          <a:prstGeom prst="rect">
            <a:avLst/>
          </a:prstGeom>
          <a:noFill/>
          <a:ln cap="flat" cmpd="sng" w="19050">
            <a:solidFill>
              <a:schemeClr val="lt1"/>
            </a:solidFill>
            <a:prstDash val="solid"/>
            <a:round/>
            <a:headEnd len="sm" w="sm" type="none"/>
            <a:tailEnd len="sm" w="sm" type="none"/>
          </a:ln>
        </p:spPr>
      </p:pic>
      <p:sp>
        <p:nvSpPr>
          <p:cNvPr id="126" name="Google Shape;126;p20"/>
          <p:cNvSpPr/>
          <p:nvPr/>
        </p:nvSpPr>
        <p:spPr>
          <a:xfrm>
            <a:off x="35750" y="3351900"/>
            <a:ext cx="9099300" cy="1791600"/>
          </a:xfrm>
          <a:prstGeom prst="rect">
            <a:avLst/>
          </a:prstGeom>
          <a:solidFill>
            <a:srgbClr val="0D0C0C">
              <a:alpha val="822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Roboto"/>
              <a:ea typeface="Roboto"/>
              <a:cs typeface="Roboto"/>
              <a:sym typeface="Roboto"/>
            </a:endParaRPr>
          </a:p>
        </p:txBody>
      </p:sp>
      <p:pic>
        <p:nvPicPr>
          <p:cNvPr id="127" name="Google Shape;127;p20"/>
          <p:cNvPicPr preferRelativeResize="0"/>
          <p:nvPr/>
        </p:nvPicPr>
        <p:blipFill>
          <a:blip r:embed="rId4">
            <a:alphaModFix/>
          </a:blip>
          <a:stretch>
            <a:fillRect/>
          </a:stretch>
        </p:blipFill>
        <p:spPr>
          <a:xfrm>
            <a:off x="8384220" y="107250"/>
            <a:ext cx="572075" cy="572100"/>
          </a:xfrm>
          <a:prstGeom prst="rect">
            <a:avLst/>
          </a:prstGeom>
          <a:noFill/>
          <a:ln>
            <a:noFill/>
          </a:ln>
        </p:spPr>
      </p:pic>
      <p:sp>
        <p:nvSpPr>
          <p:cNvPr id="128" name="Google Shape;128;p20"/>
          <p:cNvSpPr txBox="1"/>
          <p:nvPr/>
        </p:nvSpPr>
        <p:spPr>
          <a:xfrm>
            <a:off x="187700" y="3405525"/>
            <a:ext cx="8598900" cy="120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a:solidFill>
                  <a:schemeClr val="lt1"/>
                </a:solidFill>
                <a:latin typeface="Roboto"/>
                <a:ea typeface="Roboto"/>
                <a:cs typeface="Roboto"/>
                <a:sym typeface="Roboto"/>
              </a:rPr>
              <a:t>M</a:t>
            </a:r>
            <a:r>
              <a:rPr b="1" lang="en" sz="2500">
                <a:solidFill>
                  <a:schemeClr val="lt1"/>
                </a:solidFill>
                <a:latin typeface="Roboto"/>
                <a:ea typeface="Roboto"/>
                <a:cs typeface="Roboto"/>
                <a:sym typeface="Roboto"/>
              </a:rPr>
              <a:t>ultiple people from the NAF community got together to find a solution</a:t>
            </a:r>
            <a:br>
              <a:rPr b="1" lang="en" sz="2500">
                <a:solidFill>
                  <a:schemeClr val="lt1"/>
                </a:solidFill>
                <a:latin typeface="Roboto"/>
                <a:ea typeface="Roboto"/>
                <a:cs typeface="Roboto"/>
                <a:sym typeface="Roboto"/>
              </a:rPr>
            </a:br>
            <a:endParaRPr b="1" sz="1600"/>
          </a:p>
        </p:txBody>
      </p:sp>
      <p:sp>
        <p:nvSpPr>
          <p:cNvPr id="129" name="Google Shape;129;p20"/>
          <p:cNvSpPr txBox="1"/>
          <p:nvPr/>
        </p:nvSpPr>
        <p:spPr>
          <a:xfrm>
            <a:off x="187700" y="4326200"/>
            <a:ext cx="83844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300">
                <a:solidFill>
                  <a:schemeClr val="lt1"/>
                </a:solidFill>
                <a:latin typeface="Roboto"/>
                <a:ea typeface="Roboto"/>
                <a:cs typeface="Roboto"/>
                <a:sym typeface="Roboto"/>
              </a:rPr>
              <a:t>I</a:t>
            </a:r>
            <a:r>
              <a:rPr b="1" lang="en" sz="2300">
                <a:solidFill>
                  <a:schemeClr val="lt1"/>
                </a:solidFill>
                <a:latin typeface="Roboto"/>
                <a:ea typeface="Roboto"/>
                <a:cs typeface="Roboto"/>
                <a:sym typeface="Roboto"/>
              </a:rPr>
              <a:t>t quickly turned into a working group with weekly meetings</a:t>
            </a:r>
            <a:endParaRPr b="1"/>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id="134" name="Google Shape;134;p21"/>
          <p:cNvPicPr preferRelativeResize="0"/>
          <p:nvPr/>
        </p:nvPicPr>
        <p:blipFill rotWithShape="1">
          <a:blip r:embed="rId3">
            <a:alphaModFix/>
          </a:blip>
          <a:srcRect b="8294" l="0" r="0" t="7332"/>
          <a:stretch/>
        </p:blipFill>
        <p:spPr>
          <a:xfrm>
            <a:off x="0" y="0"/>
            <a:ext cx="9144000" cy="5143500"/>
          </a:xfrm>
          <a:prstGeom prst="rect">
            <a:avLst/>
          </a:prstGeom>
          <a:noFill/>
          <a:ln>
            <a:noFill/>
          </a:ln>
        </p:spPr>
      </p:pic>
      <p:sp>
        <p:nvSpPr>
          <p:cNvPr id="135" name="Google Shape;135;p21"/>
          <p:cNvSpPr/>
          <p:nvPr/>
        </p:nvSpPr>
        <p:spPr>
          <a:xfrm>
            <a:off x="22350" y="3530675"/>
            <a:ext cx="9099300" cy="1612800"/>
          </a:xfrm>
          <a:prstGeom prst="rect">
            <a:avLst/>
          </a:prstGeom>
          <a:solidFill>
            <a:srgbClr val="0D0C0C">
              <a:alpha val="822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Roboto"/>
              <a:ea typeface="Roboto"/>
              <a:cs typeface="Roboto"/>
              <a:sym typeface="Roboto"/>
            </a:endParaRPr>
          </a:p>
        </p:txBody>
      </p:sp>
      <p:sp>
        <p:nvSpPr>
          <p:cNvPr id="136" name="Google Shape;136;p21"/>
          <p:cNvSpPr txBox="1"/>
          <p:nvPr/>
        </p:nvSpPr>
        <p:spPr>
          <a:xfrm>
            <a:off x="49200" y="3592275"/>
            <a:ext cx="90456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lt1"/>
                </a:solidFill>
                <a:latin typeface="Roboto"/>
                <a:ea typeface="Roboto"/>
                <a:cs typeface="Roboto"/>
                <a:sym typeface="Roboto"/>
              </a:rPr>
              <a:t>It was hard at first </a:t>
            </a:r>
            <a:endParaRPr sz="2400">
              <a:solidFill>
                <a:schemeClr val="lt1"/>
              </a:solidFill>
              <a:latin typeface="Roboto"/>
              <a:ea typeface="Roboto"/>
              <a:cs typeface="Roboto"/>
              <a:sym typeface="Roboto"/>
            </a:endParaRPr>
          </a:p>
          <a:p>
            <a:pPr indent="0" lvl="0" marL="0" rtl="0" algn="l">
              <a:spcBef>
                <a:spcPts val="0"/>
              </a:spcBef>
              <a:spcAft>
                <a:spcPts val="0"/>
              </a:spcAft>
              <a:buNone/>
            </a:pPr>
            <a:r>
              <a:rPr lang="en" sz="2400">
                <a:solidFill>
                  <a:schemeClr val="lt1"/>
                </a:solidFill>
                <a:latin typeface="Roboto"/>
                <a:ea typeface="Roboto"/>
                <a:cs typeface="Roboto"/>
                <a:sym typeface="Roboto"/>
              </a:rPr>
              <a:t>Everyone was </a:t>
            </a:r>
            <a:r>
              <a:rPr lang="en" sz="2400">
                <a:solidFill>
                  <a:schemeClr val="lt1"/>
                </a:solidFill>
                <a:latin typeface="Roboto"/>
                <a:ea typeface="Roboto"/>
                <a:cs typeface="Roboto"/>
                <a:sym typeface="Roboto"/>
              </a:rPr>
              <a:t>biased</a:t>
            </a:r>
            <a:r>
              <a:rPr lang="en" sz="2400">
                <a:solidFill>
                  <a:schemeClr val="lt1"/>
                </a:solidFill>
                <a:latin typeface="Roboto"/>
                <a:ea typeface="Roboto"/>
                <a:cs typeface="Roboto"/>
                <a:sym typeface="Roboto"/>
              </a:rPr>
              <a:t> by their own tools and habits</a:t>
            </a:r>
            <a:endParaRPr sz="2400">
              <a:solidFill>
                <a:schemeClr val="lt1"/>
              </a:solidFill>
              <a:latin typeface="Roboto"/>
              <a:ea typeface="Roboto"/>
              <a:cs typeface="Roboto"/>
              <a:sym typeface="Roboto"/>
            </a:endParaRPr>
          </a:p>
          <a:p>
            <a:pPr indent="0" lvl="0" marL="0" rtl="0" algn="l">
              <a:spcBef>
                <a:spcPts val="0"/>
              </a:spcBef>
              <a:spcAft>
                <a:spcPts val="0"/>
              </a:spcAft>
              <a:buNone/>
            </a:pPr>
            <a:r>
              <a:rPr b="1" lang="en" sz="2400">
                <a:solidFill>
                  <a:schemeClr val="lt1"/>
                </a:solidFill>
                <a:latin typeface="Roboto"/>
                <a:ea typeface="Roboto"/>
                <a:cs typeface="Roboto"/>
                <a:sym typeface="Roboto"/>
              </a:rPr>
              <a:t>Ironically, we were missing a shared lexicon </a:t>
            </a:r>
            <a:endParaRPr b="1" sz="2400">
              <a:solidFill>
                <a:schemeClr val="lt1"/>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pic>
        <p:nvPicPr>
          <p:cNvPr id="141" name="Google Shape;141;p22"/>
          <p:cNvPicPr preferRelativeResize="0"/>
          <p:nvPr/>
        </p:nvPicPr>
        <p:blipFill rotWithShape="1">
          <a:blip r:embed="rId3">
            <a:alphaModFix/>
          </a:blip>
          <a:srcRect b="6232" l="0" r="0" t="7805"/>
          <a:stretch/>
        </p:blipFill>
        <p:spPr>
          <a:xfrm>
            <a:off x="0" y="0"/>
            <a:ext cx="9144000" cy="5239974"/>
          </a:xfrm>
          <a:prstGeom prst="rect">
            <a:avLst/>
          </a:prstGeom>
          <a:noFill/>
          <a:ln>
            <a:noFill/>
          </a:ln>
        </p:spPr>
      </p:pic>
      <p:sp>
        <p:nvSpPr>
          <p:cNvPr id="142" name="Google Shape;142;p22"/>
          <p:cNvSpPr/>
          <p:nvPr/>
        </p:nvSpPr>
        <p:spPr>
          <a:xfrm>
            <a:off x="22350" y="3627175"/>
            <a:ext cx="9099300" cy="1612800"/>
          </a:xfrm>
          <a:prstGeom prst="rect">
            <a:avLst/>
          </a:prstGeom>
          <a:solidFill>
            <a:srgbClr val="0D0C0C">
              <a:alpha val="822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Roboto"/>
              <a:ea typeface="Roboto"/>
              <a:cs typeface="Roboto"/>
              <a:sym typeface="Roboto"/>
            </a:endParaRPr>
          </a:p>
        </p:txBody>
      </p:sp>
      <p:sp>
        <p:nvSpPr>
          <p:cNvPr id="143" name="Google Shape;143;p22"/>
          <p:cNvSpPr txBox="1"/>
          <p:nvPr/>
        </p:nvSpPr>
        <p:spPr>
          <a:xfrm>
            <a:off x="22350" y="3659075"/>
            <a:ext cx="90456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chemeClr val="lt1"/>
                </a:solidFill>
                <a:latin typeface="Roboto"/>
                <a:ea typeface="Roboto"/>
                <a:cs typeface="Roboto"/>
                <a:sym typeface="Roboto"/>
              </a:rPr>
              <a:t>The solution was to stop focusing on tools and focus on functional building blocks</a:t>
            </a:r>
            <a:br>
              <a:rPr b="1" lang="en" sz="2400">
                <a:solidFill>
                  <a:schemeClr val="lt1"/>
                </a:solidFill>
                <a:latin typeface="Roboto"/>
                <a:ea typeface="Roboto"/>
                <a:cs typeface="Roboto"/>
                <a:sym typeface="Roboto"/>
              </a:rPr>
            </a:br>
            <a:endParaRPr b="1" sz="1200">
              <a:solidFill>
                <a:schemeClr val="lt1"/>
              </a:solidFill>
              <a:latin typeface="Roboto"/>
              <a:ea typeface="Roboto"/>
              <a:cs typeface="Roboto"/>
              <a:sym typeface="Roboto"/>
            </a:endParaRPr>
          </a:p>
          <a:p>
            <a:pPr indent="0" lvl="0" marL="0" rtl="0" algn="l">
              <a:spcBef>
                <a:spcPts val="0"/>
              </a:spcBef>
              <a:spcAft>
                <a:spcPts val="0"/>
              </a:spcAft>
              <a:buNone/>
            </a:pPr>
            <a:r>
              <a:rPr b="1" lang="en" sz="2400">
                <a:solidFill>
                  <a:schemeClr val="lt1"/>
                </a:solidFill>
                <a:latin typeface="Roboto"/>
                <a:ea typeface="Roboto"/>
                <a:cs typeface="Roboto"/>
                <a:sym typeface="Roboto"/>
              </a:rPr>
              <a:t>Q</a:t>
            </a:r>
            <a:r>
              <a:rPr b="1" lang="en" sz="2400">
                <a:solidFill>
                  <a:schemeClr val="lt1"/>
                </a:solidFill>
                <a:latin typeface="Roboto"/>
                <a:ea typeface="Roboto"/>
                <a:cs typeface="Roboto"/>
                <a:sym typeface="Roboto"/>
              </a:rPr>
              <a:t>uickly, e</a:t>
            </a:r>
            <a:r>
              <a:rPr b="1" lang="en" sz="2400">
                <a:solidFill>
                  <a:schemeClr val="lt1"/>
                </a:solidFill>
                <a:latin typeface="Roboto"/>
                <a:ea typeface="Roboto"/>
                <a:cs typeface="Roboto"/>
                <a:sym typeface="Roboto"/>
              </a:rPr>
              <a:t>veryone started talking the same language</a:t>
            </a:r>
            <a:endParaRPr b="1" sz="2400">
              <a:solidFill>
                <a:schemeClr val="lt1"/>
              </a:solidFill>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